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E233D-F025-4BF4-AAEA-31784E449E25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D18F08-D3CC-4711-9AA0-52872E22D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56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72532E-D217-4856-AC4A-1234DFA4B998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19927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96C1-6ACE-4CA7-BBDF-5B25575F21D5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CD9BD-3280-4A50-8FEE-394A8B7F6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760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96C1-6ACE-4CA7-BBDF-5B25575F21D5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CD9BD-3280-4A50-8FEE-394A8B7F6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6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96C1-6ACE-4CA7-BBDF-5B25575F21D5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CD9BD-3280-4A50-8FEE-394A8B7F6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6596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391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55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066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96C1-6ACE-4CA7-BBDF-5B25575F21D5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CD9BD-3280-4A50-8FEE-394A8B7F6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74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96C1-6ACE-4CA7-BBDF-5B25575F21D5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CD9BD-3280-4A50-8FEE-394A8B7F6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719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96C1-6ACE-4CA7-BBDF-5B25575F21D5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CD9BD-3280-4A50-8FEE-394A8B7F6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400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96C1-6ACE-4CA7-BBDF-5B25575F21D5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CD9BD-3280-4A50-8FEE-394A8B7F6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004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96C1-6ACE-4CA7-BBDF-5B25575F21D5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CD9BD-3280-4A50-8FEE-394A8B7F6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29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96C1-6ACE-4CA7-BBDF-5B25575F21D5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CD9BD-3280-4A50-8FEE-394A8B7F6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08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96C1-6ACE-4CA7-BBDF-5B25575F21D5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CD9BD-3280-4A50-8FEE-394A8B7F6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14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96C1-6ACE-4CA7-BBDF-5B25575F21D5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CD9BD-3280-4A50-8FEE-394A8B7F6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30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D96C1-6ACE-4CA7-BBDF-5B25575F21D5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CD9BD-3280-4A50-8FEE-394A8B7F6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85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europa.eu/en/news-events/news/how-make-common-european-data-spaces-reality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consilium.europa.eu/media/70909/st07553-en24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EHDS - </a:t>
            </a:r>
            <a:r>
              <a:rPr lang="cs-CZ" dirty="0" err="1" smtClean="0"/>
              <a:t>highlights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50264" y="4013518"/>
            <a:ext cx="9144000" cy="165576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……as </a:t>
            </a:r>
            <a:r>
              <a:rPr lang="cs-CZ" sz="3600" dirty="0" err="1" smtClean="0"/>
              <a:t>of</a:t>
            </a:r>
            <a:r>
              <a:rPr lang="cs-CZ" sz="3600" dirty="0" smtClean="0"/>
              <a:t> </a:t>
            </a:r>
            <a:r>
              <a:rPr lang="cs-CZ" sz="3600" dirty="0" err="1" smtClean="0"/>
              <a:t>October</a:t>
            </a:r>
            <a:r>
              <a:rPr lang="cs-CZ" sz="3600" dirty="0" smtClean="0"/>
              <a:t> 2024</a:t>
            </a:r>
            <a:endParaRPr lang="en-US" sz="3600" dirty="0"/>
          </a:p>
        </p:txBody>
      </p:sp>
      <p:sp>
        <p:nvSpPr>
          <p:cNvPr id="4" name="Obdélník 3"/>
          <p:cNvSpPr/>
          <p:nvPr/>
        </p:nvSpPr>
        <p:spPr>
          <a:xfrm>
            <a:off x="8358337" y="5988169"/>
            <a:ext cx="24247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18. 10. 2024, K. Jiráková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0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FE7A083F-EAB3-349A-63D1-1E3DEB3C8607}"/>
              </a:ext>
            </a:extLst>
          </p:cNvPr>
          <p:cNvGrpSpPr/>
          <p:nvPr/>
        </p:nvGrpSpPr>
        <p:grpSpPr>
          <a:xfrm>
            <a:off x="878309" y="1783023"/>
            <a:ext cx="9549566" cy="3933301"/>
            <a:chOff x="813634" y="1886688"/>
            <a:chExt cx="9549566" cy="3933301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459CD480-4163-4B59-5C0E-1EFD4BD05E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46444" y="1886688"/>
              <a:ext cx="8716756" cy="3933301"/>
            </a:xfrm>
            <a:prstGeom prst="rect">
              <a:avLst/>
            </a:prstGeom>
          </p:spPr>
        </p:pic>
        <p:sp>
          <p:nvSpPr>
            <p:cNvPr id="10" name="Right Arrow 6">
              <a:extLst>
                <a:ext uri="{FF2B5EF4-FFF2-40B4-BE49-F238E27FC236}">
                  <a16:creationId xmlns:a16="http://schemas.microsoft.com/office/drawing/2014/main" id="{1BF475DA-6D2C-F8EA-CBE2-CA708AAECAB0}"/>
                </a:ext>
              </a:extLst>
            </p:cNvPr>
            <p:cNvSpPr/>
            <p:nvPr/>
          </p:nvSpPr>
          <p:spPr>
            <a:xfrm>
              <a:off x="813634" y="2519260"/>
              <a:ext cx="1208419" cy="720437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9066CD9-B644-239D-933E-4BA4AAA15E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2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12DF472-67EE-1488-831A-DF46188D4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721" y="482860"/>
            <a:ext cx="10010957" cy="782357"/>
          </a:xfrm>
        </p:spPr>
        <p:txBody>
          <a:bodyPr/>
          <a:lstStyle/>
          <a:p>
            <a:r>
              <a:rPr lang="en-IE"/>
              <a:t>Health is the first common EU data space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2B265B-FC65-9A5C-390C-97C7E51C192E}"/>
              </a:ext>
            </a:extLst>
          </p:cNvPr>
          <p:cNvSpPr txBox="1"/>
          <p:nvPr/>
        </p:nvSpPr>
        <p:spPr>
          <a:xfrm>
            <a:off x="1171852" y="6560594"/>
            <a:ext cx="35509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0" i="0" baseline="3000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  </a:t>
            </a:r>
            <a:r>
              <a:rPr lang="en-US" sz="800">
                <a:hlinkClick r:id="rId3"/>
              </a:rPr>
              <a:t> How to make common European data spaces a reality | data.europa.eu</a:t>
            </a:r>
            <a:endParaRPr lang="en-IE" sz="800"/>
          </a:p>
        </p:txBody>
      </p:sp>
      <p:sp>
        <p:nvSpPr>
          <p:cNvPr id="4" name="Obdélník 3"/>
          <p:cNvSpPr/>
          <p:nvPr/>
        </p:nvSpPr>
        <p:spPr>
          <a:xfrm>
            <a:off x="7654249" y="6169580"/>
            <a:ext cx="22341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Source: EC, DG SANTE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088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764430" y="6042077"/>
            <a:ext cx="2743200" cy="365125"/>
          </a:xfrm>
        </p:spPr>
        <p:txBody>
          <a:bodyPr/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46C79FD-C571-418B-AB0F-5EE936C85276}" type="slidenum">
              <a:rPr lang="en-GB" sz="1200" b="0" i="0" u="none" strike="noStrike" cap="none" spc="0">
                <a:ln>
                  <a:noFill/>
                </a:ln>
                <a:solidFill>
                  <a:srgbClr val="4D4D4D">
                    <a:tint val="75000"/>
                  </a:srgbClr>
                </a:solidFill>
                <a:latin typeface="Arial"/>
                <a:ea typeface="Arial"/>
                <a:cs typeface="Arial"/>
              </a:rPr>
              <a:t>3</a:t>
            </a:fld>
            <a:endParaRPr lang="en-GB" sz="1200" b="0" i="0" u="none" strike="noStrike" cap="none" spc="0">
              <a:ln>
                <a:noFill/>
              </a:ln>
              <a:solidFill>
                <a:srgbClr val="4D4D4D">
                  <a:tint val="75000"/>
                </a:srgbClr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 bwMode="auto">
          <a:xfrm>
            <a:off x="970722" y="531525"/>
            <a:ext cx="10515600" cy="733692"/>
          </a:xfrm>
        </p:spPr>
        <p:txBody>
          <a:bodyPr anchor="t"/>
          <a:lstStyle/>
          <a:p>
            <a:pPr>
              <a:defRPr/>
            </a:pPr>
            <a:r>
              <a:rPr lang="en-US" dirty="0"/>
              <a:t>Regulatory implementation of the EHDS</a:t>
            </a:r>
          </a:p>
        </p:txBody>
      </p:sp>
      <p:cxnSp>
        <p:nvCxnSpPr>
          <p:cNvPr id="3" name="Straight Connector 2"/>
          <p:cNvCxnSpPr>
            <a:cxnSpLocks/>
          </p:cNvCxnSpPr>
          <p:nvPr/>
        </p:nvCxnSpPr>
        <p:spPr bwMode="auto">
          <a:xfrm>
            <a:off x="1919630" y="1407039"/>
            <a:ext cx="0" cy="4392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 bwMode="auto">
          <a:xfrm>
            <a:off x="3300091" y="1407039"/>
            <a:ext cx="0" cy="4392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4680551" y="1407039"/>
            <a:ext cx="0" cy="4392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 bwMode="auto">
          <a:xfrm>
            <a:off x="6061011" y="1407039"/>
            <a:ext cx="0" cy="4392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 bwMode="auto">
          <a:xfrm>
            <a:off x="7441471" y="1407039"/>
            <a:ext cx="0" cy="4392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 bwMode="auto">
          <a:xfrm>
            <a:off x="8821931" y="1407039"/>
            <a:ext cx="0" cy="4392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 bwMode="auto">
          <a:xfrm>
            <a:off x="10202391" y="1407039"/>
            <a:ext cx="0" cy="4392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 bwMode="auto">
          <a:xfrm>
            <a:off x="2023323" y="1333036"/>
            <a:ext cx="4732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BE" sz="1100" b="1" i="0" u="none" strike="noStrike" cap="none" spc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latin typeface="Calibri"/>
                <a:ea typeface="Arial"/>
                <a:cs typeface="Calibri"/>
              </a:rPr>
              <a:t>2024</a:t>
            </a:r>
            <a:endParaRPr lang="en-IE" sz="1100" b="1" i="0" u="none" strike="noStrike" cap="none" spc="0">
              <a:ln>
                <a:noFill/>
              </a:ln>
              <a:solidFill>
                <a:srgbClr val="FFFFFF">
                  <a:lumMod val="50000"/>
                </a:srgbClr>
              </a:solidFill>
              <a:latin typeface="Calibri"/>
              <a:ea typeface="Arial"/>
              <a:cs typeface="Calibri"/>
            </a:endParaRPr>
          </a:p>
        </p:txBody>
      </p:sp>
      <p:sp>
        <p:nvSpPr>
          <p:cNvPr id="27" name="TextBox 26"/>
          <p:cNvSpPr txBox="1"/>
          <p:nvPr/>
        </p:nvSpPr>
        <p:spPr bwMode="auto">
          <a:xfrm>
            <a:off x="3416096" y="1380171"/>
            <a:ext cx="4732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BE" sz="1100" b="1" i="0" u="none" strike="noStrike" cap="none" spc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latin typeface="Calibri"/>
                <a:ea typeface="Arial"/>
                <a:cs typeface="Calibri"/>
              </a:rPr>
              <a:t>2026</a:t>
            </a:r>
            <a:endParaRPr lang="en-IE" sz="1100" b="1" i="0" u="none" strike="noStrike" cap="none" spc="0" dirty="0">
              <a:ln>
                <a:noFill/>
              </a:ln>
              <a:solidFill>
                <a:srgbClr val="FFFFFF">
                  <a:lumMod val="50000"/>
                </a:srgbClr>
              </a:solidFill>
              <a:latin typeface="Calibri"/>
              <a:ea typeface="Arial"/>
              <a:cs typeface="Calibri"/>
            </a:endParaRPr>
          </a:p>
        </p:txBody>
      </p:sp>
      <p:sp>
        <p:nvSpPr>
          <p:cNvPr id="29" name="TextBox 28"/>
          <p:cNvSpPr txBox="1"/>
          <p:nvPr/>
        </p:nvSpPr>
        <p:spPr bwMode="auto">
          <a:xfrm>
            <a:off x="4790015" y="1342463"/>
            <a:ext cx="4732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BE" sz="1100" b="1" i="0" u="none" strike="noStrike" cap="none" spc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latin typeface="Calibri"/>
                <a:ea typeface="Arial"/>
                <a:cs typeface="Calibri"/>
              </a:rPr>
              <a:t>2028</a:t>
            </a:r>
            <a:endParaRPr lang="en-IE" sz="1100" b="1" i="0" u="none" strike="noStrike" cap="none" spc="0" dirty="0">
              <a:ln>
                <a:noFill/>
              </a:ln>
              <a:solidFill>
                <a:srgbClr val="FFFFFF">
                  <a:lumMod val="50000"/>
                </a:srgbClr>
              </a:solidFill>
              <a:latin typeface="Calibri"/>
              <a:ea typeface="Arial"/>
              <a:cs typeface="Calibri"/>
            </a:endParaRPr>
          </a:p>
        </p:txBody>
      </p:sp>
      <p:sp>
        <p:nvSpPr>
          <p:cNvPr id="31" name="TextBox 30"/>
          <p:cNvSpPr txBox="1"/>
          <p:nvPr/>
        </p:nvSpPr>
        <p:spPr bwMode="auto">
          <a:xfrm>
            <a:off x="6173361" y="1333036"/>
            <a:ext cx="4732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BE" sz="1100" b="1" i="0" u="none" strike="noStrike" cap="none" spc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latin typeface="Calibri"/>
                <a:ea typeface="Arial"/>
                <a:cs typeface="Calibri"/>
              </a:rPr>
              <a:t>2030</a:t>
            </a:r>
            <a:endParaRPr lang="en-IE" sz="1100" b="1" i="0" u="none" strike="noStrike" cap="none" spc="0" dirty="0">
              <a:ln>
                <a:noFill/>
              </a:ln>
              <a:solidFill>
                <a:srgbClr val="FFFFFF">
                  <a:lumMod val="50000"/>
                </a:srgbClr>
              </a:solidFill>
              <a:latin typeface="Calibri"/>
              <a:ea typeface="Arial"/>
              <a:cs typeface="Calibri"/>
            </a:endParaRPr>
          </a:p>
        </p:txBody>
      </p:sp>
      <p:sp>
        <p:nvSpPr>
          <p:cNvPr id="35" name="TextBox 34"/>
          <p:cNvSpPr txBox="1"/>
          <p:nvPr/>
        </p:nvSpPr>
        <p:spPr bwMode="auto">
          <a:xfrm>
            <a:off x="7556707" y="1333036"/>
            <a:ext cx="4732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BE" sz="1100" b="1" i="0" u="none" strike="noStrike" cap="none" spc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latin typeface="Calibri"/>
                <a:ea typeface="Arial"/>
                <a:cs typeface="Calibri"/>
              </a:rPr>
              <a:t>2032</a:t>
            </a:r>
            <a:endParaRPr lang="en-IE" sz="1100" b="1" i="0" u="none" strike="noStrike" cap="none" spc="0" dirty="0">
              <a:ln>
                <a:noFill/>
              </a:ln>
              <a:solidFill>
                <a:srgbClr val="FFFFFF">
                  <a:lumMod val="50000"/>
                </a:srgbClr>
              </a:solidFill>
              <a:latin typeface="Calibri"/>
              <a:ea typeface="Arial"/>
              <a:cs typeface="Calibri"/>
            </a:endParaRPr>
          </a:p>
        </p:txBody>
      </p:sp>
      <p:sp>
        <p:nvSpPr>
          <p:cNvPr id="37" name="TextBox 36"/>
          <p:cNvSpPr txBox="1"/>
          <p:nvPr/>
        </p:nvSpPr>
        <p:spPr bwMode="auto">
          <a:xfrm>
            <a:off x="8921199" y="1333036"/>
            <a:ext cx="4732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BE" sz="1100" b="1" i="0" u="none" strike="noStrike" cap="none" spc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latin typeface="Calibri"/>
                <a:ea typeface="Arial"/>
                <a:cs typeface="Calibri"/>
              </a:rPr>
              <a:t>2034</a:t>
            </a:r>
            <a:endParaRPr lang="en-IE" sz="1100" b="1" i="0" u="none" strike="noStrike" cap="none" spc="0" dirty="0">
              <a:ln>
                <a:noFill/>
              </a:ln>
              <a:solidFill>
                <a:srgbClr val="FFFFFF">
                  <a:lumMod val="50000"/>
                </a:srgbClr>
              </a:solidFill>
              <a:latin typeface="Calibri"/>
              <a:ea typeface="Arial"/>
              <a:cs typeface="Calibri"/>
            </a:endParaRPr>
          </a:p>
        </p:txBody>
      </p:sp>
      <p:sp>
        <p:nvSpPr>
          <p:cNvPr id="39" name="TextBox 38"/>
          <p:cNvSpPr txBox="1"/>
          <p:nvPr/>
        </p:nvSpPr>
        <p:spPr bwMode="auto">
          <a:xfrm>
            <a:off x="10295118" y="1333036"/>
            <a:ext cx="4732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BE" sz="1100" b="1" i="0" u="none" strike="noStrike" cap="none" spc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latin typeface="Calibri"/>
                <a:ea typeface="Arial"/>
                <a:cs typeface="Calibri"/>
              </a:rPr>
              <a:t>2036</a:t>
            </a:r>
            <a:endParaRPr lang="en-IE" sz="1100" b="1" i="0" u="none" strike="noStrike" cap="none" spc="0" dirty="0">
              <a:ln>
                <a:noFill/>
              </a:ln>
              <a:solidFill>
                <a:srgbClr val="FFFFFF">
                  <a:lumMod val="50000"/>
                </a:srgbClr>
              </a:solidFill>
              <a:latin typeface="Calibri"/>
              <a:ea typeface="Arial"/>
              <a:cs typeface="Calibri"/>
            </a:endParaRPr>
          </a:p>
        </p:txBody>
      </p:sp>
      <p:cxnSp>
        <p:nvCxnSpPr>
          <p:cNvPr id="41" name="Straight Connector 40"/>
          <p:cNvCxnSpPr>
            <a:cxnSpLocks/>
          </p:cNvCxnSpPr>
          <p:nvPr/>
        </p:nvCxnSpPr>
        <p:spPr bwMode="auto">
          <a:xfrm>
            <a:off x="2264746" y="1731039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cxnSpLocks/>
          </p:cNvCxnSpPr>
          <p:nvPr/>
        </p:nvCxnSpPr>
        <p:spPr bwMode="auto">
          <a:xfrm>
            <a:off x="2609861" y="1731039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cxnSpLocks/>
          </p:cNvCxnSpPr>
          <p:nvPr/>
        </p:nvCxnSpPr>
        <p:spPr bwMode="auto">
          <a:xfrm>
            <a:off x="2954976" y="1731039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cxnSpLocks/>
          </p:cNvCxnSpPr>
          <p:nvPr/>
        </p:nvCxnSpPr>
        <p:spPr bwMode="auto">
          <a:xfrm>
            <a:off x="3645206" y="1731039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cxnSpLocks/>
          </p:cNvCxnSpPr>
          <p:nvPr/>
        </p:nvCxnSpPr>
        <p:spPr bwMode="auto">
          <a:xfrm>
            <a:off x="3990321" y="1731039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cxnSpLocks/>
          </p:cNvCxnSpPr>
          <p:nvPr/>
        </p:nvCxnSpPr>
        <p:spPr bwMode="auto">
          <a:xfrm>
            <a:off x="4335436" y="1731039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cxnSpLocks/>
          </p:cNvCxnSpPr>
          <p:nvPr/>
        </p:nvCxnSpPr>
        <p:spPr bwMode="auto">
          <a:xfrm>
            <a:off x="5025666" y="1731039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cxnSpLocks/>
          </p:cNvCxnSpPr>
          <p:nvPr/>
        </p:nvCxnSpPr>
        <p:spPr bwMode="auto">
          <a:xfrm>
            <a:off x="5370781" y="1731039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cxnSpLocks/>
          </p:cNvCxnSpPr>
          <p:nvPr/>
        </p:nvCxnSpPr>
        <p:spPr bwMode="auto">
          <a:xfrm>
            <a:off x="5715896" y="1731039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cxnSpLocks/>
          </p:cNvCxnSpPr>
          <p:nvPr/>
        </p:nvCxnSpPr>
        <p:spPr bwMode="auto">
          <a:xfrm>
            <a:off x="6406126" y="1731039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cxnSpLocks/>
          </p:cNvCxnSpPr>
          <p:nvPr/>
        </p:nvCxnSpPr>
        <p:spPr bwMode="auto">
          <a:xfrm>
            <a:off x="6751241" y="1731039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cxnSpLocks/>
          </p:cNvCxnSpPr>
          <p:nvPr/>
        </p:nvCxnSpPr>
        <p:spPr bwMode="auto">
          <a:xfrm>
            <a:off x="7096356" y="1731039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cxnSpLocks/>
          </p:cNvCxnSpPr>
          <p:nvPr/>
        </p:nvCxnSpPr>
        <p:spPr bwMode="auto">
          <a:xfrm>
            <a:off x="7786586" y="1731039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cxnSpLocks/>
          </p:cNvCxnSpPr>
          <p:nvPr/>
        </p:nvCxnSpPr>
        <p:spPr bwMode="auto">
          <a:xfrm>
            <a:off x="8131701" y="1731039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cxnSpLocks/>
          </p:cNvCxnSpPr>
          <p:nvPr/>
        </p:nvCxnSpPr>
        <p:spPr bwMode="auto">
          <a:xfrm>
            <a:off x="8476816" y="1731039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cxnSpLocks/>
          </p:cNvCxnSpPr>
          <p:nvPr/>
        </p:nvCxnSpPr>
        <p:spPr bwMode="auto">
          <a:xfrm>
            <a:off x="9167046" y="1731039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cxnSpLocks/>
          </p:cNvCxnSpPr>
          <p:nvPr/>
        </p:nvCxnSpPr>
        <p:spPr bwMode="auto">
          <a:xfrm>
            <a:off x="9512161" y="1731039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cxnSpLocks/>
          </p:cNvCxnSpPr>
          <p:nvPr/>
        </p:nvCxnSpPr>
        <p:spPr bwMode="auto">
          <a:xfrm>
            <a:off x="9857276" y="1731039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cxnSpLocks/>
          </p:cNvCxnSpPr>
          <p:nvPr/>
        </p:nvCxnSpPr>
        <p:spPr bwMode="auto">
          <a:xfrm>
            <a:off x="10547506" y="1731039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cxnSpLocks/>
          </p:cNvCxnSpPr>
          <p:nvPr/>
        </p:nvCxnSpPr>
        <p:spPr bwMode="auto">
          <a:xfrm>
            <a:off x="10892621" y="1731039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cxnSpLocks/>
          </p:cNvCxnSpPr>
          <p:nvPr/>
        </p:nvCxnSpPr>
        <p:spPr bwMode="auto">
          <a:xfrm>
            <a:off x="11237736" y="1731039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 bwMode="auto">
          <a:xfrm>
            <a:off x="328164" y="1783133"/>
            <a:ext cx="11340000" cy="432000"/>
          </a:xfrm>
          <a:prstGeom prst="rect">
            <a:avLst/>
          </a:prstGeom>
          <a:solidFill>
            <a:schemeClr val="accent5">
              <a:alpha val="1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IE" sz="1800" b="0" i="0" u="none" strike="noStrike" cap="none" spc="0">
              <a:ln>
                <a:noFill/>
              </a:ln>
              <a:solidFill>
                <a:srgbClr val="FFFFFF"/>
              </a:solidFill>
              <a:latin typeface="Calibri"/>
              <a:ea typeface="Arial"/>
              <a:cs typeface="Arial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328164" y="1783133"/>
            <a:ext cx="180000" cy="432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IE" sz="1800" b="0" i="0" u="none" strike="noStrike" cap="none" spc="0">
              <a:ln>
                <a:noFill/>
              </a:ln>
              <a:solidFill>
                <a:srgbClr val="FFFFFF"/>
              </a:solidFill>
              <a:latin typeface="Calibri"/>
              <a:ea typeface="Arial"/>
              <a:cs typeface="Arial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11664388" y="1783133"/>
            <a:ext cx="72000" cy="432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IE" sz="1800" b="0" i="0" u="none" strike="noStrike" cap="none" spc="0">
              <a:ln>
                <a:noFill/>
              </a:ln>
              <a:solidFill>
                <a:srgbClr val="FFFFFF"/>
              </a:solidFill>
              <a:latin typeface="Calibri"/>
              <a:ea typeface="Arial"/>
              <a:cs typeface="Arial"/>
            </a:endParaRPr>
          </a:p>
        </p:txBody>
      </p:sp>
      <p:sp>
        <p:nvSpPr>
          <p:cNvPr id="105" name="TextBox 104"/>
          <p:cNvSpPr txBox="1"/>
          <p:nvPr/>
        </p:nvSpPr>
        <p:spPr bwMode="auto">
          <a:xfrm>
            <a:off x="500059" y="1879769"/>
            <a:ext cx="1279517" cy="25391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BE" sz="1050" b="1" i="0" u="none" strike="noStrike" cap="none" spc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latin typeface="Calibri"/>
                <a:ea typeface="Arial"/>
                <a:cs typeface="Calibri"/>
              </a:rPr>
              <a:t>General application</a:t>
            </a:r>
            <a:endParaRPr lang="en-IE" sz="1050" b="1" i="0" u="none" strike="noStrike" cap="none" spc="0">
              <a:ln>
                <a:noFill/>
              </a:ln>
              <a:solidFill>
                <a:schemeClr val="accent5">
                  <a:lumMod val="75000"/>
                </a:schemeClr>
              </a:solidFill>
              <a:latin typeface="Calibri"/>
              <a:ea typeface="Arial"/>
              <a:cs typeface="Calibri"/>
            </a:endParaRPr>
          </a:p>
        </p:txBody>
      </p:sp>
      <p:sp>
        <p:nvSpPr>
          <p:cNvPr id="74" name="Arrow: Right 73"/>
          <p:cNvSpPr/>
          <p:nvPr/>
        </p:nvSpPr>
        <p:spPr bwMode="auto">
          <a:xfrm>
            <a:off x="3970429" y="1828268"/>
            <a:ext cx="7740000" cy="360000"/>
          </a:xfrm>
          <a:prstGeom prst="righ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IE" sz="1300" b="0" i="0" u="none" strike="noStrike" cap="none" spc="0">
              <a:ln>
                <a:noFill/>
              </a:ln>
              <a:solidFill>
                <a:srgbClr val="FFFFFF"/>
              </a:solidFill>
              <a:latin typeface="Calibri"/>
              <a:ea typeface="Arial"/>
              <a:cs typeface="Arial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2188437" y="3197020"/>
            <a:ext cx="11340000" cy="1080000"/>
          </a:xfrm>
          <a:prstGeom prst="rect">
            <a:avLst/>
          </a:prstGeom>
          <a:solidFill>
            <a:schemeClr val="bg2">
              <a:alpha val="1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IE" sz="1800" b="0" i="0" u="none" strike="noStrike" cap="none" spc="0">
              <a:ln>
                <a:noFill/>
              </a:ln>
              <a:solidFill>
                <a:srgbClr val="FFFFFF"/>
              </a:solidFill>
              <a:latin typeface="Calibri"/>
              <a:ea typeface="Arial"/>
              <a:cs typeface="Arial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339315" y="2309991"/>
            <a:ext cx="180000" cy="108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IE" sz="1800" b="0" i="0" u="none" strike="noStrike" cap="none" spc="0">
              <a:ln>
                <a:noFill/>
              </a:ln>
              <a:solidFill>
                <a:srgbClr val="FFFFFF"/>
              </a:solidFill>
              <a:latin typeface="Calibri"/>
              <a:ea typeface="Arial"/>
              <a:cs typeface="Arial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11675539" y="2309991"/>
            <a:ext cx="72000" cy="108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IE" sz="1800" b="0" i="0" u="none" strike="noStrike" cap="none" spc="0">
              <a:ln>
                <a:noFill/>
              </a:ln>
              <a:solidFill>
                <a:srgbClr val="FFFFFF"/>
              </a:solidFill>
              <a:latin typeface="Calibri"/>
              <a:ea typeface="Arial"/>
              <a:cs typeface="Arial"/>
            </a:endParaRPr>
          </a:p>
        </p:txBody>
      </p:sp>
      <p:sp>
        <p:nvSpPr>
          <p:cNvPr id="106" name="TextBox 105"/>
          <p:cNvSpPr txBox="1"/>
          <p:nvPr/>
        </p:nvSpPr>
        <p:spPr bwMode="auto">
          <a:xfrm>
            <a:off x="530260" y="2531618"/>
            <a:ext cx="104425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BE" sz="1100" b="1" i="0" u="none" strike="noStrike" cap="none" spc="0" err="1">
                <a:ln>
                  <a:noFill/>
                </a:ln>
                <a:solidFill>
                  <a:srgbClr val="034EA2"/>
                </a:solidFill>
                <a:latin typeface="Calibri"/>
                <a:ea typeface="Arial"/>
                <a:cs typeface="Calibri"/>
              </a:rPr>
              <a:t>Primary</a:t>
            </a:r>
            <a:r>
              <a:rPr lang="fr-BE" sz="1100" b="1" i="0" u="none" strike="noStrike" cap="none" spc="0">
                <a:ln>
                  <a:noFill/>
                </a:ln>
                <a:solidFill>
                  <a:srgbClr val="034EA2"/>
                </a:solidFill>
                <a:latin typeface="Calibri"/>
                <a:ea typeface="Arial"/>
                <a:cs typeface="Calibri"/>
              </a:rPr>
              <a:t> uses of </a:t>
            </a:r>
            <a:r>
              <a:rPr lang="fr-BE" sz="1100" b="1" i="0" u="none" strike="noStrike" cap="none" spc="0" err="1">
                <a:ln>
                  <a:noFill/>
                </a:ln>
                <a:solidFill>
                  <a:srgbClr val="034EA2"/>
                </a:solidFill>
                <a:latin typeface="Calibri"/>
                <a:ea typeface="Arial"/>
                <a:cs typeface="Calibri"/>
              </a:rPr>
              <a:t>health</a:t>
            </a:r>
            <a:r>
              <a:rPr lang="fr-BE" sz="1100" b="1" i="0" u="none" strike="noStrike" cap="none" spc="0">
                <a:ln>
                  <a:noFill/>
                </a:ln>
                <a:solidFill>
                  <a:srgbClr val="034EA2"/>
                </a:solidFill>
                <a:latin typeface="Calibri"/>
                <a:ea typeface="Arial"/>
                <a:cs typeface="Calibri"/>
              </a:rPr>
              <a:t> data (</a:t>
            </a:r>
            <a:r>
              <a:rPr lang="fr-BE" sz="1100" b="1" i="0" u="none" strike="noStrike" cap="none" spc="0" err="1">
                <a:ln>
                  <a:noFill/>
                </a:ln>
                <a:solidFill>
                  <a:srgbClr val="034EA2"/>
                </a:solidFill>
                <a:latin typeface="Calibri"/>
                <a:ea typeface="Arial"/>
                <a:cs typeface="Calibri"/>
              </a:rPr>
              <a:t>Chapter</a:t>
            </a:r>
            <a:r>
              <a:rPr lang="fr-BE" sz="1100" b="1" i="0" u="none" strike="noStrike" cap="none" spc="0">
                <a:ln>
                  <a:noFill/>
                </a:ln>
                <a:solidFill>
                  <a:srgbClr val="034EA2"/>
                </a:solidFill>
                <a:latin typeface="Calibri"/>
                <a:ea typeface="Arial"/>
                <a:cs typeface="Calibri"/>
              </a:rPr>
              <a:t> II)</a:t>
            </a:r>
            <a:endParaRPr lang="en-IE" sz="1100" b="1" i="0" u="none" strike="noStrike" cap="none" spc="0">
              <a:ln>
                <a:noFill/>
              </a:ln>
              <a:solidFill>
                <a:srgbClr val="034EA2"/>
              </a:solidFill>
              <a:latin typeface="Calibri"/>
              <a:ea typeface="Arial"/>
              <a:cs typeface="Calibri"/>
            </a:endParaRPr>
          </a:p>
        </p:txBody>
      </p:sp>
      <p:sp>
        <p:nvSpPr>
          <p:cNvPr id="7" name="Arrow: Right 6"/>
          <p:cNvSpPr/>
          <p:nvPr/>
        </p:nvSpPr>
        <p:spPr bwMode="auto">
          <a:xfrm>
            <a:off x="5364264" y="2359148"/>
            <a:ext cx="6336815" cy="360000"/>
          </a:xfrm>
          <a:prstGeom prst="rightArrow">
            <a:avLst/>
          </a:prstGeom>
          <a:solidFill>
            <a:srgbClr val="034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BE" sz="1100">
                <a:solidFill>
                  <a:srgbClr val="FFFFFF"/>
                </a:solidFill>
                <a:latin typeface="Calibri"/>
                <a:ea typeface="Arial"/>
                <a:cs typeface="Calibri"/>
              </a:rPr>
              <a:t>Exchange of 1st group of </a:t>
            </a:r>
            <a:r>
              <a:rPr lang="fr-BE" sz="1100" err="1">
                <a:solidFill>
                  <a:srgbClr val="FFFFFF"/>
                </a:solidFill>
                <a:latin typeface="Calibri"/>
                <a:ea typeface="Arial"/>
                <a:cs typeface="Calibri"/>
              </a:rPr>
              <a:t>p</a:t>
            </a:r>
            <a:r>
              <a:rPr lang="fr-BE" sz="1100" b="0" i="0" u="none" strike="noStrike" cap="none" spc="0" err="1">
                <a:ln>
                  <a:noFill/>
                </a:ln>
                <a:solidFill>
                  <a:srgbClr val="FFFFFF"/>
                </a:solidFill>
                <a:latin typeface="Calibri"/>
                <a:ea typeface="Arial"/>
                <a:cs typeface="Calibri"/>
              </a:rPr>
              <a:t>riority</a:t>
            </a:r>
            <a:r>
              <a:rPr lang="fr-BE" sz="1100" b="0" i="0" u="none" strike="noStrike" cap="none" spc="0">
                <a:ln>
                  <a:noFill/>
                </a:ln>
                <a:solidFill>
                  <a:srgbClr val="FFFFFF"/>
                </a:solidFill>
                <a:latin typeface="Calibri"/>
                <a:ea typeface="Arial"/>
                <a:cs typeface="Calibri"/>
              </a:rPr>
              <a:t> </a:t>
            </a:r>
            <a:r>
              <a:rPr lang="fr-BE" sz="1100" b="0" i="0" u="none" strike="noStrike" cap="none" spc="0" err="1">
                <a:ln>
                  <a:noFill/>
                </a:ln>
                <a:solidFill>
                  <a:srgbClr val="FFFFFF"/>
                </a:solidFill>
                <a:latin typeface="Calibri"/>
                <a:ea typeface="Arial"/>
                <a:cs typeface="Calibri"/>
              </a:rPr>
              <a:t>categories</a:t>
            </a:r>
            <a:endParaRPr lang="en-IE" sz="1100" b="0" i="0" u="none" strike="noStrike" cap="none" spc="0">
              <a:ln>
                <a:noFill/>
              </a:ln>
              <a:solidFill>
                <a:srgbClr val="FFFFFF"/>
              </a:solidFill>
              <a:latin typeface="Calibri"/>
              <a:ea typeface="Arial"/>
              <a:cs typeface="Calibri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A2B8D21-DA21-67C9-60DC-938EA8BA7A44}"/>
              </a:ext>
            </a:extLst>
          </p:cNvPr>
          <p:cNvSpPr/>
          <p:nvPr/>
        </p:nvSpPr>
        <p:spPr bwMode="auto">
          <a:xfrm>
            <a:off x="346751" y="3538480"/>
            <a:ext cx="11340000" cy="1080000"/>
          </a:xfrm>
          <a:prstGeom prst="rect">
            <a:avLst/>
          </a:prstGeom>
          <a:solidFill>
            <a:srgbClr val="006600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IE" sz="1800" b="0" i="0" u="none" strike="noStrike" cap="none" spc="0">
              <a:ln>
                <a:noFill/>
              </a:ln>
              <a:solidFill>
                <a:srgbClr val="FFFFFF"/>
              </a:solidFill>
              <a:latin typeface="Calibri"/>
              <a:ea typeface="Arial"/>
              <a:cs typeface="Arial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B11B5-3BF8-BB1D-E709-D9E87549C505}"/>
              </a:ext>
            </a:extLst>
          </p:cNvPr>
          <p:cNvSpPr/>
          <p:nvPr/>
        </p:nvSpPr>
        <p:spPr bwMode="auto">
          <a:xfrm>
            <a:off x="346751" y="3538480"/>
            <a:ext cx="180000" cy="108000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IE" sz="1800" b="0" i="0" u="none" strike="noStrike" cap="none" spc="0">
              <a:ln>
                <a:noFill/>
              </a:ln>
              <a:solidFill>
                <a:srgbClr val="FFFFFF"/>
              </a:solidFill>
              <a:latin typeface="Calibri"/>
              <a:ea typeface="Arial"/>
              <a:cs typeface="Arial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1FDED89-674C-943A-3FCD-938EC054D496}"/>
              </a:ext>
            </a:extLst>
          </p:cNvPr>
          <p:cNvSpPr/>
          <p:nvPr/>
        </p:nvSpPr>
        <p:spPr bwMode="auto">
          <a:xfrm>
            <a:off x="11682975" y="3538480"/>
            <a:ext cx="72000" cy="108000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IE" sz="1800" b="0" i="0" u="none" strike="noStrike" cap="none" spc="0">
              <a:ln>
                <a:noFill/>
              </a:ln>
              <a:solidFill>
                <a:srgbClr val="FFFFFF"/>
              </a:solidFill>
              <a:latin typeface="Calibri"/>
              <a:ea typeface="Arial"/>
              <a:cs typeface="Arial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059D675-467A-45FB-8349-88B3DD24AE0C}"/>
              </a:ext>
            </a:extLst>
          </p:cNvPr>
          <p:cNvSpPr txBox="1"/>
          <p:nvPr/>
        </p:nvSpPr>
        <p:spPr bwMode="auto">
          <a:xfrm>
            <a:off x="526751" y="3771572"/>
            <a:ext cx="1298659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BE" sz="1100" b="1" i="0" u="none" strike="noStrike" cap="none" spc="0">
                <a:ln>
                  <a:noFill/>
                </a:ln>
                <a:solidFill>
                  <a:srgbClr val="008000"/>
                </a:solidFill>
                <a:latin typeface="Calibri"/>
                <a:ea typeface="Arial"/>
                <a:cs typeface="Calibri"/>
              </a:rPr>
              <a:t>EHR </a:t>
            </a:r>
            <a:r>
              <a:rPr lang="fr-BE" sz="1100" b="1" i="0" u="none" strike="noStrike" cap="none" spc="0" err="1">
                <a:ln>
                  <a:noFill/>
                </a:ln>
                <a:solidFill>
                  <a:srgbClr val="008000"/>
                </a:solidFill>
                <a:latin typeface="Calibri"/>
                <a:ea typeface="Arial"/>
                <a:cs typeface="Calibri"/>
              </a:rPr>
              <a:t>Systems</a:t>
            </a:r>
            <a:r>
              <a:rPr lang="fr-BE" sz="1100" b="1" i="0" u="none" strike="noStrike" cap="none" spc="0">
                <a:ln>
                  <a:noFill/>
                </a:ln>
                <a:solidFill>
                  <a:srgbClr val="008000"/>
                </a:solidFill>
                <a:latin typeface="Calibri"/>
                <a:ea typeface="Arial"/>
                <a:cs typeface="Calibri"/>
              </a:rPr>
              <a:t> certification (</a:t>
            </a:r>
            <a:r>
              <a:rPr lang="fr-BE" sz="1100" b="1" i="0" u="none" strike="noStrike" cap="none" spc="0" err="1">
                <a:ln>
                  <a:noFill/>
                </a:ln>
                <a:solidFill>
                  <a:srgbClr val="008000"/>
                </a:solidFill>
                <a:latin typeface="Calibri"/>
                <a:ea typeface="Arial"/>
                <a:cs typeface="Calibri"/>
              </a:rPr>
              <a:t>Chapter</a:t>
            </a:r>
            <a:r>
              <a:rPr lang="fr-BE" sz="1100" b="1" i="0" u="none" strike="noStrike" cap="none" spc="0">
                <a:ln>
                  <a:noFill/>
                </a:ln>
                <a:solidFill>
                  <a:srgbClr val="008000"/>
                </a:solidFill>
                <a:latin typeface="Calibri"/>
                <a:ea typeface="Arial"/>
                <a:cs typeface="Calibri"/>
              </a:rPr>
              <a:t> III)</a:t>
            </a:r>
            <a:endParaRPr lang="en-IE" sz="1100" b="1" i="0" u="none" strike="noStrike" cap="none" spc="0">
              <a:ln>
                <a:noFill/>
              </a:ln>
              <a:solidFill>
                <a:srgbClr val="008000"/>
              </a:solidFill>
              <a:latin typeface="Calibri"/>
              <a:ea typeface="Arial"/>
              <a:cs typeface="Calibri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D5153B9-830D-334D-26F7-82FA9BF0A884}"/>
              </a:ext>
            </a:extLst>
          </p:cNvPr>
          <p:cNvSpPr/>
          <p:nvPr/>
        </p:nvSpPr>
        <p:spPr bwMode="auto">
          <a:xfrm>
            <a:off x="343037" y="4766967"/>
            <a:ext cx="11340000" cy="1205533"/>
          </a:xfrm>
          <a:prstGeom prst="rect">
            <a:avLst/>
          </a:prstGeom>
          <a:solidFill>
            <a:schemeClr val="accent6">
              <a:alpha val="1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IE" sz="1800" b="0" i="0" u="none" strike="noStrike" cap="none" spc="0">
              <a:ln>
                <a:noFill/>
              </a:ln>
              <a:solidFill>
                <a:srgbClr val="FFFFFF"/>
              </a:solidFill>
              <a:latin typeface="Calibri"/>
              <a:ea typeface="Arial"/>
              <a:cs typeface="Arial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B73B14C-6FF5-EBD9-2113-3540E63E89E4}"/>
              </a:ext>
            </a:extLst>
          </p:cNvPr>
          <p:cNvSpPr/>
          <p:nvPr/>
        </p:nvSpPr>
        <p:spPr bwMode="auto">
          <a:xfrm>
            <a:off x="343037" y="4766967"/>
            <a:ext cx="180000" cy="12055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IE" sz="1800" b="0" i="0" u="none" strike="noStrike" cap="none" spc="0">
              <a:ln>
                <a:noFill/>
              </a:ln>
              <a:solidFill>
                <a:srgbClr val="FFFFFF"/>
              </a:solidFill>
              <a:latin typeface="Calibri"/>
              <a:ea typeface="Arial"/>
              <a:cs typeface="Arial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9A95CAA-AAEB-B22C-70FA-048D4F10CB6D}"/>
              </a:ext>
            </a:extLst>
          </p:cNvPr>
          <p:cNvSpPr/>
          <p:nvPr/>
        </p:nvSpPr>
        <p:spPr bwMode="auto">
          <a:xfrm>
            <a:off x="11679261" y="4766967"/>
            <a:ext cx="72000" cy="12055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IE" sz="1800" b="0" i="0" u="none" strike="noStrike" cap="none" spc="0">
              <a:ln>
                <a:noFill/>
              </a:ln>
              <a:solidFill>
                <a:srgbClr val="FFFFFF"/>
              </a:solidFill>
              <a:latin typeface="Calibri"/>
              <a:ea typeface="Arial"/>
              <a:cs typeface="Arial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8C7A284-90B9-98D8-0D10-878F316EB7A6}"/>
              </a:ext>
            </a:extLst>
          </p:cNvPr>
          <p:cNvSpPr txBox="1"/>
          <p:nvPr/>
        </p:nvSpPr>
        <p:spPr bwMode="auto">
          <a:xfrm>
            <a:off x="532589" y="4984649"/>
            <a:ext cx="11182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BE" sz="1100" b="1" i="0" u="none" strike="noStrike" cap="none" spc="0" err="1">
                <a:ln>
                  <a:noFill/>
                </a:ln>
                <a:solidFill>
                  <a:schemeClr val="accent6"/>
                </a:solidFill>
                <a:latin typeface="Calibri"/>
                <a:ea typeface="Arial"/>
                <a:cs typeface="Calibri"/>
              </a:rPr>
              <a:t>Secondary</a:t>
            </a:r>
            <a:r>
              <a:rPr lang="fr-BE" sz="1100" b="1" i="0" u="none" strike="noStrike" cap="none" spc="0">
                <a:ln>
                  <a:noFill/>
                </a:ln>
                <a:solidFill>
                  <a:schemeClr val="accent6"/>
                </a:solidFill>
                <a:latin typeface="Calibri"/>
                <a:ea typeface="Arial"/>
                <a:cs typeface="Calibri"/>
              </a:rPr>
              <a:t> uses of </a:t>
            </a:r>
            <a:r>
              <a:rPr lang="fr-BE" sz="1100" b="1" i="0" u="none" strike="noStrike" cap="none" spc="0" err="1">
                <a:ln>
                  <a:noFill/>
                </a:ln>
                <a:solidFill>
                  <a:schemeClr val="accent6"/>
                </a:solidFill>
                <a:latin typeface="Calibri"/>
                <a:ea typeface="Arial"/>
                <a:cs typeface="Calibri"/>
              </a:rPr>
              <a:t>health</a:t>
            </a:r>
            <a:r>
              <a:rPr lang="fr-BE" sz="1100" b="1" i="0" u="none" strike="noStrike" cap="none" spc="0">
                <a:ln>
                  <a:noFill/>
                </a:ln>
                <a:solidFill>
                  <a:schemeClr val="accent6"/>
                </a:solidFill>
                <a:latin typeface="Calibri"/>
                <a:ea typeface="Arial"/>
                <a:cs typeface="Calibri"/>
              </a:rPr>
              <a:t> data</a:t>
            </a: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BE" sz="1100" b="1">
                <a:solidFill>
                  <a:schemeClr val="accent6"/>
                </a:solidFill>
                <a:latin typeface="Calibri"/>
                <a:ea typeface="Arial"/>
                <a:cs typeface="Calibri"/>
              </a:rPr>
              <a:t>(</a:t>
            </a:r>
            <a:r>
              <a:rPr lang="fr-BE" sz="1100" b="1" err="1">
                <a:solidFill>
                  <a:schemeClr val="accent6"/>
                </a:solidFill>
                <a:latin typeface="Calibri"/>
                <a:ea typeface="Arial"/>
                <a:cs typeface="Calibri"/>
              </a:rPr>
              <a:t>Chapter</a:t>
            </a:r>
            <a:r>
              <a:rPr lang="fr-BE" sz="1100" b="1">
                <a:solidFill>
                  <a:schemeClr val="accent6"/>
                </a:solidFill>
                <a:latin typeface="Calibri"/>
                <a:ea typeface="Arial"/>
                <a:cs typeface="Calibri"/>
              </a:rPr>
              <a:t> IV)</a:t>
            </a:r>
            <a:endParaRPr lang="en-IE" sz="1100" b="1" i="0" u="none" strike="noStrike" cap="none" spc="0">
              <a:ln>
                <a:noFill/>
              </a:ln>
              <a:solidFill>
                <a:schemeClr val="accent6"/>
              </a:solidFill>
              <a:latin typeface="Calibri"/>
              <a:ea typeface="Arial"/>
              <a:cs typeface="Calibri"/>
            </a:endParaRP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61CA4BF7-FE80-3C6B-A10D-D768CA3D4060}"/>
              </a:ext>
            </a:extLst>
          </p:cNvPr>
          <p:cNvGrpSpPr/>
          <p:nvPr/>
        </p:nvGrpSpPr>
        <p:grpSpPr>
          <a:xfrm>
            <a:off x="2063412" y="1491235"/>
            <a:ext cx="1098886" cy="5164424"/>
            <a:chOff x="2525517" y="1251260"/>
            <a:chExt cx="1098886" cy="5164424"/>
          </a:xfrm>
        </p:grpSpPr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B4BE6DF4-F084-598D-E344-8A98B693330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064120" y="1529127"/>
              <a:ext cx="0" cy="4572000"/>
            </a:xfrm>
            <a:prstGeom prst="line">
              <a:avLst/>
            </a:prstGeom>
            <a:ln w="19050">
              <a:solidFill>
                <a:srgbClr val="C00000"/>
              </a:solidFill>
              <a:prstDash val="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48C9FDA9-12C7-1782-32C0-EFCC73B25C3E}"/>
                </a:ext>
              </a:extLst>
            </p:cNvPr>
            <p:cNvSpPr txBox="1"/>
            <p:nvPr/>
          </p:nvSpPr>
          <p:spPr bwMode="auto">
            <a:xfrm>
              <a:off x="2529231" y="1251260"/>
              <a:ext cx="109517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fr-BE" sz="1100" b="1" i="1" u="none" strike="noStrike" cap="none" spc="0">
                  <a:ln>
                    <a:noFill/>
                  </a:ln>
                  <a:solidFill>
                    <a:srgbClr val="C00000"/>
                  </a:solidFill>
                  <a:latin typeface="Calibri"/>
                  <a:ea typeface="Arial"/>
                  <a:cs typeface="Calibri"/>
                </a:rPr>
                <a:t>Entry </a:t>
              </a:r>
              <a:r>
                <a:rPr lang="fr-BE" sz="1100" b="1" i="1" u="none" strike="noStrike" cap="none" spc="0" err="1">
                  <a:ln>
                    <a:noFill/>
                  </a:ln>
                  <a:solidFill>
                    <a:srgbClr val="C00000"/>
                  </a:solidFill>
                  <a:latin typeface="Calibri"/>
                  <a:ea typeface="Arial"/>
                  <a:cs typeface="Calibri"/>
                </a:rPr>
                <a:t>into</a:t>
              </a:r>
              <a:r>
                <a:rPr lang="fr-BE" sz="1100" b="1" i="1">
                  <a:solidFill>
                    <a:srgbClr val="C00000"/>
                  </a:solidFill>
                  <a:latin typeface="Calibri"/>
                  <a:cs typeface="Calibri"/>
                </a:rPr>
                <a:t> force</a:t>
              </a:r>
              <a:endParaRPr lang="en-IE" sz="1100" b="1" i="1" u="none" strike="noStrike" cap="none" spc="0">
                <a:ln>
                  <a:noFill/>
                </a:ln>
                <a:solidFill>
                  <a:srgbClr val="C00000"/>
                </a:solidFill>
                <a:latin typeface="Calibri"/>
                <a:ea typeface="Arial"/>
                <a:cs typeface="Calibri"/>
              </a:endParaRP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103D8050-253A-D866-1C73-7D2D12F2C012}"/>
                </a:ext>
              </a:extLst>
            </p:cNvPr>
            <p:cNvSpPr txBox="1"/>
            <p:nvPr/>
          </p:nvSpPr>
          <p:spPr bwMode="auto">
            <a:xfrm>
              <a:off x="2525517" y="6154074"/>
              <a:ext cx="109517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fr-BE" sz="1100" b="1" i="1" u="none" strike="noStrike" cap="none" spc="0">
                  <a:ln>
                    <a:noFill/>
                  </a:ln>
                  <a:solidFill>
                    <a:srgbClr val="C00000"/>
                  </a:solidFill>
                  <a:latin typeface="Calibri"/>
                  <a:ea typeface="Arial"/>
                  <a:cs typeface="Calibri"/>
                </a:rPr>
                <a:t>Entry </a:t>
              </a:r>
              <a:r>
                <a:rPr lang="fr-BE" sz="1100" b="1" i="1" u="none" strike="noStrike" cap="none" spc="0" err="1">
                  <a:ln>
                    <a:noFill/>
                  </a:ln>
                  <a:solidFill>
                    <a:srgbClr val="C00000"/>
                  </a:solidFill>
                  <a:latin typeface="Calibri"/>
                  <a:ea typeface="Arial"/>
                  <a:cs typeface="Calibri"/>
                </a:rPr>
                <a:t>into</a:t>
              </a:r>
              <a:r>
                <a:rPr lang="fr-BE" sz="1100" b="1" i="1">
                  <a:solidFill>
                    <a:srgbClr val="C00000"/>
                  </a:solidFill>
                  <a:latin typeface="Calibri"/>
                  <a:cs typeface="Calibri"/>
                </a:rPr>
                <a:t> force</a:t>
              </a:r>
              <a:endParaRPr lang="en-IE" sz="1100" b="1" i="1" u="none" strike="noStrike" cap="none" spc="0">
                <a:ln>
                  <a:noFill/>
                </a:ln>
                <a:solidFill>
                  <a:srgbClr val="C00000"/>
                </a:solidFill>
                <a:latin typeface="Calibri"/>
                <a:ea typeface="Arial"/>
                <a:cs typeface="Calibri"/>
              </a:endParaRP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4563CCDF-3672-34B9-0C02-EBC4872BFAD1}"/>
              </a:ext>
            </a:extLst>
          </p:cNvPr>
          <p:cNvGrpSpPr/>
          <p:nvPr/>
        </p:nvGrpSpPr>
        <p:grpSpPr>
          <a:xfrm>
            <a:off x="2989526" y="1158337"/>
            <a:ext cx="2348721" cy="5179289"/>
            <a:chOff x="4872968" y="1236395"/>
            <a:chExt cx="2348721" cy="5179289"/>
          </a:xfrm>
        </p:grpSpPr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70AD8B49-09A1-7CBC-9094-71A7E4403D3A}"/>
                </a:ext>
              </a:extLst>
            </p:cNvPr>
            <p:cNvSpPr txBox="1"/>
            <p:nvPr/>
          </p:nvSpPr>
          <p:spPr bwMode="auto">
            <a:xfrm>
              <a:off x="4872968" y="1236395"/>
              <a:ext cx="234872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fr-BE" sz="1100" b="1" i="1" dirty="0">
                  <a:solidFill>
                    <a:srgbClr val="C00000"/>
                  </a:solidFill>
                  <a:latin typeface="Calibri"/>
                  <a:ea typeface="Arial"/>
                  <a:cs typeface="Calibri"/>
                </a:rPr>
                <a:t>Deadline</a:t>
              </a:r>
              <a:r>
                <a:rPr lang="fr-BE" sz="1100" b="1" i="1" u="none" strike="noStrike" cap="none" spc="0" dirty="0">
                  <a:ln>
                    <a:noFill/>
                  </a:ln>
                  <a:solidFill>
                    <a:srgbClr val="C00000"/>
                  </a:solidFill>
                  <a:latin typeface="Calibri"/>
                  <a:ea typeface="Arial"/>
                  <a:cs typeface="Calibri"/>
                </a:rPr>
                <a:t> for main </a:t>
              </a:r>
              <a:r>
                <a:rPr lang="fr-BE" sz="1100" b="1" i="1" dirty="0" err="1">
                  <a:solidFill>
                    <a:srgbClr val="C00000"/>
                  </a:solidFill>
                  <a:latin typeface="Calibri"/>
                  <a:cs typeface="Calibri"/>
                </a:rPr>
                <a:t>i</a:t>
              </a:r>
              <a:r>
                <a:rPr lang="fr-BE" sz="1100" b="1" i="1" u="none" strike="noStrike" cap="none" spc="0" dirty="0" err="1">
                  <a:ln>
                    <a:noFill/>
                  </a:ln>
                  <a:solidFill>
                    <a:srgbClr val="C00000"/>
                  </a:solidFill>
                  <a:latin typeface="Calibri"/>
                  <a:ea typeface="Arial"/>
                  <a:cs typeface="Calibri"/>
                </a:rPr>
                <a:t>mplementing</a:t>
              </a:r>
              <a:r>
                <a:rPr lang="fr-BE" sz="1100" b="1" i="1" u="none" strike="noStrike" cap="none" spc="0" dirty="0">
                  <a:ln>
                    <a:noFill/>
                  </a:ln>
                  <a:solidFill>
                    <a:srgbClr val="C00000"/>
                  </a:solidFill>
                  <a:latin typeface="Calibri"/>
                  <a:ea typeface="Arial"/>
                  <a:cs typeface="Calibri"/>
                </a:rPr>
                <a:t> </a:t>
              </a:r>
              <a:r>
                <a:rPr lang="fr-BE" sz="1100" b="1" i="1" u="none" strike="noStrike" cap="none" spc="0" dirty="0" err="1">
                  <a:ln>
                    <a:noFill/>
                  </a:ln>
                  <a:solidFill>
                    <a:srgbClr val="C00000"/>
                  </a:solidFill>
                  <a:latin typeface="Calibri"/>
                  <a:ea typeface="Arial"/>
                  <a:cs typeface="Calibri"/>
                </a:rPr>
                <a:t>acts</a:t>
              </a:r>
              <a:endParaRPr lang="en-IE" sz="1100" b="1" i="1" u="none" strike="noStrike" cap="none" spc="0" dirty="0">
                <a:ln>
                  <a:noFill/>
                </a:ln>
                <a:solidFill>
                  <a:srgbClr val="C00000"/>
                </a:solidFill>
                <a:latin typeface="Calibri"/>
                <a:ea typeface="Arial"/>
                <a:cs typeface="Calibri"/>
              </a:endParaRP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2885BB3D-87A7-D6DC-A91F-6483873B11CB}"/>
                </a:ext>
              </a:extLst>
            </p:cNvPr>
            <p:cNvSpPr txBox="1"/>
            <p:nvPr/>
          </p:nvSpPr>
          <p:spPr bwMode="auto">
            <a:xfrm>
              <a:off x="4872969" y="6154074"/>
              <a:ext cx="234872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fr-BE" sz="1100" b="1" i="1" u="none" strike="noStrike" cap="none" spc="0" dirty="0">
                  <a:ln>
                    <a:noFill/>
                  </a:ln>
                  <a:solidFill>
                    <a:srgbClr val="C00000"/>
                  </a:solidFill>
                  <a:latin typeface="Calibri"/>
                  <a:ea typeface="Arial"/>
                  <a:cs typeface="Calibri"/>
                </a:rPr>
                <a:t>Deadline for main </a:t>
              </a:r>
              <a:r>
                <a:rPr lang="fr-BE" sz="1100" b="1" i="1" u="none" strike="noStrike" cap="none" spc="0" dirty="0" err="1">
                  <a:ln>
                    <a:noFill/>
                  </a:ln>
                  <a:solidFill>
                    <a:srgbClr val="C00000"/>
                  </a:solidFill>
                  <a:latin typeface="Calibri"/>
                  <a:ea typeface="Arial"/>
                  <a:cs typeface="Calibri"/>
                </a:rPr>
                <a:t>implementing</a:t>
              </a:r>
              <a:r>
                <a:rPr lang="fr-BE" sz="1100" b="1" i="1" u="none" strike="noStrike" cap="none" spc="0" dirty="0">
                  <a:ln>
                    <a:noFill/>
                  </a:ln>
                  <a:solidFill>
                    <a:srgbClr val="C00000"/>
                  </a:solidFill>
                  <a:latin typeface="Calibri"/>
                  <a:ea typeface="Arial"/>
                  <a:cs typeface="Calibri"/>
                </a:rPr>
                <a:t> </a:t>
              </a:r>
              <a:r>
                <a:rPr lang="fr-BE" sz="1100" b="1" i="1" u="none" strike="noStrike" cap="none" spc="0" dirty="0" err="1">
                  <a:ln>
                    <a:noFill/>
                  </a:ln>
                  <a:solidFill>
                    <a:srgbClr val="C00000"/>
                  </a:solidFill>
                  <a:latin typeface="Calibri"/>
                  <a:ea typeface="Arial"/>
                  <a:cs typeface="Calibri"/>
                </a:rPr>
                <a:t>acts</a:t>
              </a:r>
              <a:endParaRPr lang="en-IE" sz="1100" b="1" i="1" u="none" strike="noStrike" cap="none" spc="0" dirty="0">
                <a:ln>
                  <a:noFill/>
                </a:ln>
                <a:solidFill>
                  <a:srgbClr val="C00000"/>
                </a:solidFill>
                <a:latin typeface="Calibri"/>
                <a:ea typeface="Arial"/>
                <a:cs typeface="Calibri"/>
              </a:endParaRPr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7477AE76-7804-B564-4750-E1E11A636BB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870505" y="1529127"/>
              <a:ext cx="0" cy="4572000"/>
            </a:xfrm>
            <a:prstGeom prst="line">
              <a:avLst/>
            </a:prstGeom>
            <a:ln w="19050">
              <a:solidFill>
                <a:srgbClr val="C00000"/>
              </a:solidFill>
              <a:prstDash val="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Arrow: Right 77">
            <a:extLst>
              <a:ext uri="{FF2B5EF4-FFF2-40B4-BE49-F238E27FC236}">
                <a16:creationId xmlns:a16="http://schemas.microsoft.com/office/drawing/2014/main" id="{684DA3BD-6767-9BC6-98B0-3015ED2C86A8}"/>
              </a:ext>
            </a:extLst>
          </p:cNvPr>
          <p:cNvSpPr/>
          <p:nvPr/>
        </p:nvSpPr>
        <p:spPr bwMode="auto">
          <a:xfrm>
            <a:off x="6697080" y="2825080"/>
            <a:ext cx="5004000" cy="360000"/>
          </a:xfrm>
          <a:prstGeom prst="rightArrow">
            <a:avLst/>
          </a:prstGeom>
          <a:solidFill>
            <a:srgbClr val="034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BE" sz="1100" b="0" i="0" u="none" strike="noStrike" cap="none" spc="0">
                <a:ln>
                  <a:noFill/>
                </a:ln>
                <a:solidFill>
                  <a:srgbClr val="FFFFFF"/>
                </a:solidFill>
                <a:latin typeface="Calibri"/>
                <a:ea typeface="Arial"/>
                <a:cs typeface="Calibri"/>
              </a:rPr>
              <a:t>Exchange of 2</a:t>
            </a:r>
            <a:r>
              <a:rPr lang="fr-BE" sz="1100" b="0" i="0" u="none" strike="noStrike" cap="none" spc="0" baseline="30000">
                <a:ln>
                  <a:noFill/>
                </a:ln>
                <a:solidFill>
                  <a:srgbClr val="FFFFFF"/>
                </a:solidFill>
                <a:latin typeface="Calibri"/>
                <a:ea typeface="Arial"/>
                <a:cs typeface="Calibri"/>
              </a:rPr>
              <a:t>nd</a:t>
            </a:r>
            <a:r>
              <a:rPr lang="fr-BE" sz="1100" b="0" i="0" u="none" strike="noStrike" cap="none" spc="0">
                <a:ln>
                  <a:noFill/>
                </a:ln>
                <a:solidFill>
                  <a:srgbClr val="FFFFFF"/>
                </a:solidFill>
                <a:latin typeface="Calibri"/>
                <a:ea typeface="Arial"/>
                <a:cs typeface="Calibri"/>
              </a:rPr>
              <a:t> group of </a:t>
            </a:r>
            <a:r>
              <a:rPr lang="fr-BE" sz="1100" b="0" i="0" u="none" strike="noStrike" cap="none" spc="0" err="1">
                <a:ln>
                  <a:noFill/>
                </a:ln>
                <a:solidFill>
                  <a:srgbClr val="FFFFFF"/>
                </a:solidFill>
                <a:latin typeface="Calibri"/>
                <a:ea typeface="Arial"/>
                <a:cs typeface="Calibri"/>
              </a:rPr>
              <a:t>priority</a:t>
            </a:r>
            <a:r>
              <a:rPr lang="fr-BE" sz="1100" b="0" i="0" u="none" strike="noStrike" cap="none" spc="0">
                <a:ln>
                  <a:noFill/>
                </a:ln>
                <a:solidFill>
                  <a:srgbClr val="FFFFFF"/>
                </a:solidFill>
                <a:latin typeface="Calibri"/>
                <a:ea typeface="Arial"/>
                <a:cs typeface="Calibri"/>
              </a:rPr>
              <a:t> </a:t>
            </a:r>
            <a:r>
              <a:rPr lang="fr-BE" sz="1100" b="0" i="0" u="none" strike="noStrike" cap="none" spc="0" err="1">
                <a:ln>
                  <a:noFill/>
                </a:ln>
                <a:solidFill>
                  <a:srgbClr val="FFFFFF"/>
                </a:solidFill>
                <a:latin typeface="Calibri"/>
                <a:ea typeface="Arial"/>
                <a:cs typeface="Calibri"/>
              </a:rPr>
              <a:t>categories</a:t>
            </a:r>
            <a:endParaRPr lang="en-IE" sz="1100" b="0" i="0" u="none" strike="noStrike" cap="none" spc="0">
              <a:ln>
                <a:noFill/>
              </a:ln>
              <a:solidFill>
                <a:srgbClr val="FFFFFF"/>
              </a:solidFill>
              <a:latin typeface="Calibri"/>
              <a:ea typeface="Arial"/>
              <a:cs typeface="Calibri"/>
            </a:endParaRPr>
          </a:p>
        </p:txBody>
      </p:sp>
      <p:sp>
        <p:nvSpPr>
          <p:cNvPr id="79" name="Arrow: Right 78">
            <a:extLst>
              <a:ext uri="{FF2B5EF4-FFF2-40B4-BE49-F238E27FC236}">
                <a16:creationId xmlns:a16="http://schemas.microsoft.com/office/drawing/2014/main" id="{7A6D5B42-7BEE-C155-71E8-C9C560DC019B}"/>
              </a:ext>
            </a:extLst>
          </p:cNvPr>
          <p:cNvSpPr/>
          <p:nvPr/>
        </p:nvSpPr>
        <p:spPr bwMode="auto">
          <a:xfrm>
            <a:off x="6697080" y="4011736"/>
            <a:ext cx="5004000" cy="360000"/>
          </a:xfrm>
          <a:prstGeom prst="rightArrow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100" b="0" i="0" u="none" strike="noStrike" cap="none" spc="0">
                <a:ln>
                  <a:noFill/>
                </a:ln>
                <a:solidFill>
                  <a:srgbClr val="FFFFFF"/>
                </a:solidFill>
                <a:latin typeface="Calibri"/>
                <a:ea typeface="Arial"/>
                <a:cs typeface="Calibri"/>
              </a:rPr>
              <a:t>Only sell compliant products 2nd categories</a:t>
            </a:r>
          </a:p>
        </p:txBody>
      </p:sp>
      <p:sp>
        <p:nvSpPr>
          <p:cNvPr id="80" name="Arrow: Right 79">
            <a:extLst>
              <a:ext uri="{FF2B5EF4-FFF2-40B4-BE49-F238E27FC236}">
                <a16:creationId xmlns:a16="http://schemas.microsoft.com/office/drawing/2014/main" id="{58495F2D-F788-1815-56F4-5EFDF85472E7}"/>
              </a:ext>
            </a:extLst>
          </p:cNvPr>
          <p:cNvSpPr/>
          <p:nvPr/>
        </p:nvSpPr>
        <p:spPr bwMode="auto">
          <a:xfrm>
            <a:off x="5383068" y="4778962"/>
            <a:ext cx="6318011" cy="360000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BE" sz="1100" b="0" i="0" u="none" strike="noStrike" cap="none" spc="0" err="1">
                <a:ln>
                  <a:noFill/>
                </a:ln>
                <a:solidFill>
                  <a:srgbClr val="FFFFFF"/>
                </a:solidFill>
                <a:latin typeface="Calibri"/>
                <a:ea typeface="Arial"/>
                <a:cs typeface="Calibri"/>
              </a:rPr>
              <a:t>Secondary</a:t>
            </a:r>
            <a:r>
              <a:rPr lang="fr-BE" sz="1100" b="0" i="0" u="none" strike="noStrike" cap="none" spc="0">
                <a:ln>
                  <a:noFill/>
                </a:ln>
                <a:solidFill>
                  <a:srgbClr val="FFFFFF"/>
                </a:solidFill>
                <a:latin typeface="Calibri"/>
                <a:ea typeface="Arial"/>
                <a:cs typeface="Calibri"/>
              </a:rPr>
              <a:t> use in </a:t>
            </a:r>
            <a:r>
              <a:rPr lang="fr-BE" sz="1100" b="0" i="0" u="none" strike="noStrike" cap="none" spc="0" err="1">
                <a:ln>
                  <a:noFill/>
                </a:ln>
                <a:solidFill>
                  <a:srgbClr val="FFFFFF"/>
                </a:solidFill>
                <a:latin typeface="Calibri"/>
                <a:ea typeface="Arial"/>
                <a:cs typeface="Calibri"/>
              </a:rPr>
              <a:t>general</a:t>
            </a:r>
            <a:endParaRPr lang="en-IE" sz="1100" b="0" i="0" u="none" strike="noStrike" cap="none" spc="0">
              <a:ln>
                <a:noFill/>
              </a:ln>
              <a:solidFill>
                <a:srgbClr val="FFFFFF"/>
              </a:solidFill>
              <a:latin typeface="Calibri"/>
              <a:ea typeface="Arial"/>
              <a:cs typeface="Calibri"/>
            </a:endParaRPr>
          </a:p>
        </p:txBody>
      </p:sp>
      <p:sp>
        <p:nvSpPr>
          <p:cNvPr id="81" name="Arrow: Right 80">
            <a:extLst>
              <a:ext uri="{FF2B5EF4-FFF2-40B4-BE49-F238E27FC236}">
                <a16:creationId xmlns:a16="http://schemas.microsoft.com/office/drawing/2014/main" id="{87F825AA-2B82-D7F0-E8EF-0D8EAA17A1AB}"/>
              </a:ext>
            </a:extLst>
          </p:cNvPr>
          <p:cNvSpPr/>
          <p:nvPr/>
        </p:nvSpPr>
        <p:spPr bwMode="auto">
          <a:xfrm>
            <a:off x="5364264" y="3537457"/>
            <a:ext cx="6336816" cy="360000"/>
          </a:xfrm>
          <a:prstGeom prst="rightArrow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100" b="0" i="0" u="none" strike="noStrike" cap="none" spc="0">
                <a:ln>
                  <a:noFill/>
                </a:ln>
                <a:solidFill>
                  <a:srgbClr val="FFFFFF"/>
                </a:solidFill>
                <a:latin typeface="Calibri"/>
                <a:ea typeface="Arial"/>
                <a:cs typeface="Calibri"/>
              </a:rPr>
              <a:t>Only sell compliant products 1st categories</a:t>
            </a:r>
          </a:p>
        </p:txBody>
      </p:sp>
      <p:sp>
        <p:nvSpPr>
          <p:cNvPr id="82" name="Arrow: Right 81">
            <a:extLst>
              <a:ext uri="{FF2B5EF4-FFF2-40B4-BE49-F238E27FC236}">
                <a16:creationId xmlns:a16="http://schemas.microsoft.com/office/drawing/2014/main" id="{67236529-3337-251D-4010-CA004A5DA2F8}"/>
              </a:ext>
            </a:extLst>
          </p:cNvPr>
          <p:cNvSpPr/>
          <p:nvPr/>
        </p:nvSpPr>
        <p:spPr bwMode="auto">
          <a:xfrm>
            <a:off x="6697080" y="5123087"/>
            <a:ext cx="5004000" cy="360000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BE" sz="1100" b="0" i="0" u="none" strike="noStrike" cap="none" spc="0" err="1">
                <a:ln>
                  <a:noFill/>
                </a:ln>
                <a:solidFill>
                  <a:srgbClr val="FFFFFF"/>
                </a:solidFill>
                <a:latin typeface="Calibri"/>
                <a:ea typeface="Arial"/>
                <a:cs typeface="Calibri"/>
              </a:rPr>
              <a:t>Selected</a:t>
            </a:r>
            <a:r>
              <a:rPr lang="fr-BE" sz="1100" b="0" i="0" u="none" strike="noStrike" cap="none" spc="0">
                <a:ln>
                  <a:noFill/>
                </a:ln>
                <a:solidFill>
                  <a:srgbClr val="FFFFFF"/>
                </a:solidFill>
                <a:latin typeface="Calibri"/>
                <a:ea typeface="Arial"/>
                <a:cs typeface="Calibri"/>
              </a:rPr>
              <a:t> </a:t>
            </a:r>
            <a:r>
              <a:rPr lang="fr-BE" sz="1100" b="0" i="0" u="none" strike="noStrike" cap="none" spc="0" err="1">
                <a:ln>
                  <a:noFill/>
                </a:ln>
                <a:solidFill>
                  <a:srgbClr val="FFFFFF"/>
                </a:solidFill>
                <a:latin typeface="Calibri"/>
                <a:ea typeface="Arial"/>
                <a:cs typeface="Calibri"/>
              </a:rPr>
              <a:t>categories</a:t>
            </a:r>
            <a:r>
              <a:rPr lang="fr-BE" sz="1100" b="0" i="0" u="none" strike="noStrike" cap="none" spc="0">
                <a:ln>
                  <a:noFill/>
                </a:ln>
                <a:solidFill>
                  <a:srgbClr val="FFFFFF"/>
                </a:solidFill>
                <a:latin typeface="Calibri"/>
                <a:ea typeface="Arial"/>
                <a:cs typeface="Calibri"/>
              </a:rPr>
              <a:t> </a:t>
            </a:r>
            <a:endParaRPr lang="en-IE" sz="1100" b="0" i="0" u="none" strike="noStrike" cap="none" spc="0">
              <a:ln>
                <a:noFill/>
              </a:ln>
              <a:solidFill>
                <a:srgbClr val="FFFFFF"/>
              </a:solidFill>
              <a:latin typeface="Calibri"/>
              <a:ea typeface="Arial"/>
              <a:cs typeface="Calibri"/>
            </a:endParaRPr>
          </a:p>
        </p:txBody>
      </p:sp>
      <p:sp>
        <p:nvSpPr>
          <p:cNvPr id="83" name="Arrow: Right 82">
            <a:extLst>
              <a:ext uri="{FF2B5EF4-FFF2-40B4-BE49-F238E27FC236}">
                <a16:creationId xmlns:a16="http://schemas.microsoft.com/office/drawing/2014/main" id="{CA1347A9-4BB2-CA0E-A9E8-F844A008A0FF}"/>
              </a:ext>
            </a:extLst>
          </p:cNvPr>
          <p:cNvSpPr/>
          <p:nvPr/>
        </p:nvSpPr>
        <p:spPr bwMode="auto">
          <a:xfrm>
            <a:off x="10716321" y="5476207"/>
            <a:ext cx="984759" cy="360000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BE" sz="1100" b="0" i="0" u="none" strike="noStrike" cap="none" spc="0">
                <a:ln>
                  <a:noFill/>
                </a:ln>
                <a:solidFill>
                  <a:srgbClr val="FFFFFF"/>
                </a:solidFill>
                <a:latin typeface="Calibri"/>
                <a:ea typeface="Arial"/>
                <a:cs typeface="Calibri"/>
              </a:rPr>
              <a:t>connections</a:t>
            </a:r>
            <a:endParaRPr lang="en-IE" sz="1100" b="0" i="0" u="none" strike="noStrike" cap="none" spc="0">
              <a:ln>
                <a:noFill/>
              </a:ln>
              <a:solidFill>
                <a:srgbClr val="FFFFFF"/>
              </a:solidFill>
              <a:latin typeface="Calibri"/>
              <a:ea typeface="Arial"/>
              <a:cs typeface="Calibri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41A992C7-691B-9097-5907-4D41ACEA8773}"/>
              </a:ext>
            </a:extLst>
          </p:cNvPr>
          <p:cNvSpPr txBox="1"/>
          <p:nvPr/>
        </p:nvSpPr>
        <p:spPr bwMode="auto">
          <a:xfrm>
            <a:off x="6768100" y="2581758"/>
            <a:ext cx="36311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100" i="1" u="none" strike="noStrike" cap="none" spc="0">
                <a:ln>
                  <a:noFill/>
                </a:ln>
                <a:solidFill>
                  <a:srgbClr val="0356B1"/>
                </a:solidFill>
                <a:latin typeface="Calibri"/>
                <a:ea typeface="Arial"/>
                <a:cs typeface="Calibri"/>
              </a:rPr>
              <a:t>patient summary, electronic prescriptions and dispensations</a:t>
            </a:r>
            <a:endParaRPr lang="en-IE" sz="1100" i="1" u="none" strike="noStrike" cap="none" spc="0">
              <a:ln>
                <a:noFill/>
              </a:ln>
              <a:solidFill>
                <a:srgbClr val="0356B1"/>
              </a:solidFill>
              <a:latin typeface="Calibri"/>
              <a:ea typeface="Arial"/>
              <a:cs typeface="Calibri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F5632E8-49FE-42B2-4E3B-70BC0CC5C091}"/>
              </a:ext>
            </a:extLst>
          </p:cNvPr>
          <p:cNvSpPr txBox="1"/>
          <p:nvPr/>
        </p:nvSpPr>
        <p:spPr bwMode="auto">
          <a:xfrm>
            <a:off x="7454373" y="3078856"/>
            <a:ext cx="36311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100" i="1" u="none" strike="noStrike" cap="none" spc="0">
                <a:ln>
                  <a:noFill/>
                </a:ln>
                <a:solidFill>
                  <a:srgbClr val="0356B1"/>
                </a:solidFill>
                <a:latin typeface="Calibri"/>
                <a:ea typeface="Arial"/>
                <a:cs typeface="Calibri"/>
              </a:rPr>
              <a:t>medical images, medical tests results and discharge reports</a:t>
            </a:r>
            <a:endParaRPr lang="en-IE" sz="1100" i="1" u="none" strike="noStrike" cap="none" spc="0">
              <a:ln>
                <a:noFill/>
              </a:ln>
              <a:solidFill>
                <a:srgbClr val="0356B1"/>
              </a:solidFill>
              <a:latin typeface="Calibri"/>
              <a:ea typeface="Arial"/>
              <a:cs typeface="Calibri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14BE697D-AB04-B43E-908E-335AEEE8F320}"/>
              </a:ext>
            </a:extLst>
          </p:cNvPr>
          <p:cNvSpPr txBox="1"/>
          <p:nvPr/>
        </p:nvSpPr>
        <p:spPr bwMode="auto">
          <a:xfrm>
            <a:off x="10655973" y="5745275"/>
            <a:ext cx="103425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100" i="1" u="none" strike="noStrike" cap="none" spc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latin typeface="Calibri"/>
                <a:ea typeface="Arial"/>
                <a:cs typeface="Calibri"/>
              </a:rPr>
              <a:t>Third countries</a:t>
            </a:r>
            <a:endParaRPr lang="en-IE" sz="1100" i="1" u="none" strike="noStrike" cap="none" spc="0">
              <a:ln>
                <a:noFill/>
              </a:ln>
              <a:solidFill>
                <a:schemeClr val="accent6">
                  <a:lumMod val="75000"/>
                </a:schemeClr>
              </a:solidFill>
              <a:latin typeface="Calibri"/>
              <a:ea typeface="Arial"/>
              <a:cs typeface="Calibri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A0F3083A-B558-1C68-4005-6761B1B48D63}"/>
              </a:ext>
            </a:extLst>
          </p:cNvPr>
          <p:cNvSpPr txBox="1"/>
          <p:nvPr/>
        </p:nvSpPr>
        <p:spPr bwMode="auto">
          <a:xfrm>
            <a:off x="8019386" y="5394597"/>
            <a:ext cx="24112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100" i="1" u="none" strike="noStrike" cap="none" spc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latin typeface="Calibri"/>
                <a:ea typeface="Arial"/>
                <a:cs typeface="Calibri"/>
              </a:rPr>
              <a:t>Genomics, omics, wellness applications</a:t>
            </a:r>
            <a:endParaRPr lang="en-IE" sz="1100" i="1" u="none" strike="noStrike" cap="none" spc="0">
              <a:ln>
                <a:noFill/>
              </a:ln>
              <a:solidFill>
                <a:schemeClr val="accent6">
                  <a:lumMod val="75000"/>
                </a:schemeClr>
              </a:solidFill>
              <a:latin typeface="Calibri"/>
              <a:ea typeface="Arial"/>
              <a:cs typeface="Calibri"/>
            </a:endParaRPr>
          </a:p>
        </p:txBody>
      </p:sp>
      <p:pic>
        <p:nvPicPr>
          <p:cNvPr id="2" name="Picture 1" descr="A red text on a black background&#10;&#10;Description automatically generated">
            <a:extLst>
              <a:ext uri="{FF2B5EF4-FFF2-40B4-BE49-F238E27FC236}">
                <a16:creationId xmlns:a16="http://schemas.microsoft.com/office/drawing/2014/main" id="{F8E04B87-7F2A-EB9B-835C-EFB311D6BB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4682" y="55191"/>
            <a:ext cx="3076575" cy="600075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2A10B88D-9C0E-28AE-21A1-424F6843FCCD}"/>
              </a:ext>
            </a:extLst>
          </p:cNvPr>
          <p:cNvGrpSpPr/>
          <p:nvPr/>
        </p:nvGrpSpPr>
        <p:grpSpPr>
          <a:xfrm>
            <a:off x="5029405" y="1492947"/>
            <a:ext cx="1536219" cy="5021535"/>
            <a:chOff x="2740176" y="1393710"/>
            <a:chExt cx="1536219" cy="5021535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CCCFD77-B3A0-5865-30E7-A26DA33F762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077805" y="1655831"/>
              <a:ext cx="0" cy="4572000"/>
            </a:xfrm>
            <a:prstGeom prst="line">
              <a:avLst/>
            </a:prstGeom>
            <a:ln w="19050">
              <a:solidFill>
                <a:srgbClr val="C00000"/>
              </a:solidFill>
              <a:prstDash val="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542E616-0C6E-043C-BC33-FBBBAC45EEFD}"/>
                </a:ext>
              </a:extLst>
            </p:cNvPr>
            <p:cNvSpPr txBox="1"/>
            <p:nvPr/>
          </p:nvSpPr>
          <p:spPr bwMode="auto">
            <a:xfrm>
              <a:off x="2831769" y="1393710"/>
              <a:ext cx="144462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fr-BE" sz="1100" b="1" i="1" u="none" strike="noStrike" cap="none" spc="0">
                  <a:ln>
                    <a:noFill/>
                  </a:ln>
                  <a:solidFill>
                    <a:srgbClr val="C00000"/>
                  </a:solidFill>
                  <a:latin typeface="Calibri"/>
                  <a:ea typeface="Arial"/>
                  <a:cs typeface="Calibri"/>
                </a:rPr>
                <a:t>Entry </a:t>
              </a:r>
              <a:r>
                <a:rPr lang="fr-BE" sz="1100" b="1" i="1" u="none" strike="noStrike" cap="none" spc="0" err="1">
                  <a:ln>
                    <a:noFill/>
                  </a:ln>
                  <a:solidFill>
                    <a:srgbClr val="C00000"/>
                  </a:solidFill>
                  <a:latin typeface="Calibri"/>
                  <a:ea typeface="Arial"/>
                  <a:cs typeface="Calibri"/>
                </a:rPr>
                <a:t>into</a:t>
              </a:r>
              <a:r>
                <a:rPr lang="fr-BE" sz="1100" b="1" i="1">
                  <a:solidFill>
                    <a:srgbClr val="C00000"/>
                  </a:solidFill>
                  <a:latin typeface="Calibri"/>
                  <a:cs typeface="Calibri"/>
                </a:rPr>
                <a:t> application</a:t>
              </a:r>
              <a:endParaRPr lang="en-IE" sz="1100" b="1" i="1" u="none" strike="noStrike" cap="none" spc="0">
                <a:ln>
                  <a:noFill/>
                </a:ln>
                <a:solidFill>
                  <a:srgbClr val="C00000"/>
                </a:solidFill>
                <a:latin typeface="Calibri"/>
                <a:ea typeface="Arial"/>
                <a:cs typeface="Calibri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1181E53-57AF-0949-F8B2-0B7D1C0373E5}"/>
                </a:ext>
              </a:extLst>
            </p:cNvPr>
            <p:cNvSpPr txBox="1"/>
            <p:nvPr/>
          </p:nvSpPr>
          <p:spPr bwMode="auto">
            <a:xfrm>
              <a:off x="2740176" y="6153635"/>
              <a:ext cx="144462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fr-BE" sz="1100" b="1" i="1" u="none" strike="noStrike" cap="none" spc="0">
                  <a:ln>
                    <a:noFill/>
                  </a:ln>
                  <a:solidFill>
                    <a:srgbClr val="C00000"/>
                  </a:solidFill>
                  <a:latin typeface="Calibri"/>
                  <a:ea typeface="Arial"/>
                  <a:cs typeface="Calibri"/>
                </a:rPr>
                <a:t>Entry </a:t>
              </a:r>
              <a:r>
                <a:rPr lang="fr-BE" sz="1100" b="1" i="1" u="none" strike="noStrike" cap="none" spc="0" err="1">
                  <a:ln>
                    <a:noFill/>
                  </a:ln>
                  <a:solidFill>
                    <a:srgbClr val="C00000"/>
                  </a:solidFill>
                  <a:latin typeface="Calibri"/>
                  <a:ea typeface="Arial"/>
                  <a:cs typeface="Calibri"/>
                </a:rPr>
                <a:t>into</a:t>
              </a:r>
              <a:r>
                <a:rPr lang="fr-BE" sz="1100" b="1" i="1">
                  <a:solidFill>
                    <a:srgbClr val="C00000"/>
                  </a:solidFill>
                  <a:latin typeface="Calibri"/>
                  <a:cs typeface="Calibri"/>
                </a:rPr>
                <a:t> application</a:t>
              </a:r>
              <a:endParaRPr lang="en-IE" sz="1100" b="1" i="1" u="none" strike="noStrike" cap="none" spc="0">
                <a:ln>
                  <a:noFill/>
                </a:ln>
                <a:solidFill>
                  <a:srgbClr val="C00000"/>
                </a:solidFill>
                <a:latin typeface="Calibri"/>
                <a:ea typeface="Arial"/>
                <a:cs typeface="Calibri"/>
              </a:endParaRPr>
            </a:p>
          </p:txBody>
        </p:sp>
      </p:grpSp>
      <p:sp>
        <p:nvSpPr>
          <p:cNvPr id="20" name="Obdélník 19"/>
          <p:cNvSpPr/>
          <p:nvPr/>
        </p:nvSpPr>
        <p:spPr>
          <a:xfrm>
            <a:off x="8740207" y="6162225"/>
            <a:ext cx="22341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Source: EC, DG SANTE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086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D21F6F1-83D0-59A1-653A-66C00D0F15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4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039CE0F-CFAC-9E90-9F16-CAFC0DD51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Building on existing cooperation</a:t>
            </a:r>
          </a:p>
        </p:txBody>
      </p:sp>
      <p:sp>
        <p:nvSpPr>
          <p:cNvPr id="4" name="Freeform 6">
            <a:extLst>
              <a:ext uri="{FF2B5EF4-FFF2-40B4-BE49-F238E27FC236}">
                <a16:creationId xmlns:a16="http://schemas.microsoft.com/office/drawing/2014/main" id="{88E5ED07-BAE8-94A6-F2E3-0F9923AC50E0}"/>
              </a:ext>
            </a:extLst>
          </p:cNvPr>
          <p:cNvSpPr>
            <a:spLocks/>
          </p:cNvSpPr>
          <p:nvPr/>
        </p:nvSpPr>
        <p:spPr bwMode="auto">
          <a:xfrm>
            <a:off x="9072791" y="4802345"/>
            <a:ext cx="65468" cy="39527"/>
          </a:xfrm>
          <a:custGeom>
            <a:avLst/>
            <a:gdLst/>
            <a:ahLst/>
            <a:cxnLst>
              <a:cxn ang="0">
                <a:pos x="17" y="3"/>
              </a:cxn>
              <a:cxn ang="0">
                <a:pos x="15" y="1"/>
              </a:cxn>
              <a:cxn ang="0">
                <a:pos x="13" y="0"/>
              </a:cxn>
              <a:cxn ang="0">
                <a:pos x="10" y="4"/>
              </a:cxn>
              <a:cxn ang="0">
                <a:pos x="9" y="5"/>
              </a:cxn>
              <a:cxn ang="0">
                <a:pos x="8" y="6"/>
              </a:cxn>
              <a:cxn ang="0">
                <a:pos x="7" y="6"/>
              </a:cxn>
              <a:cxn ang="0">
                <a:pos x="7" y="7"/>
              </a:cxn>
              <a:cxn ang="0">
                <a:pos x="1" y="10"/>
              </a:cxn>
              <a:cxn ang="0">
                <a:pos x="1" y="14"/>
              </a:cxn>
              <a:cxn ang="0">
                <a:pos x="5" y="19"/>
              </a:cxn>
              <a:cxn ang="0">
                <a:pos x="9" y="22"/>
              </a:cxn>
              <a:cxn ang="0">
                <a:pos x="15" y="22"/>
              </a:cxn>
              <a:cxn ang="0">
                <a:pos x="18" y="22"/>
              </a:cxn>
              <a:cxn ang="0">
                <a:pos x="20" y="21"/>
              </a:cxn>
              <a:cxn ang="0">
                <a:pos x="22" y="21"/>
              </a:cxn>
              <a:cxn ang="0">
                <a:pos x="25" y="21"/>
              </a:cxn>
              <a:cxn ang="0">
                <a:pos x="29" y="22"/>
              </a:cxn>
              <a:cxn ang="0">
                <a:pos x="32" y="24"/>
              </a:cxn>
              <a:cxn ang="0">
                <a:pos x="39" y="26"/>
              </a:cxn>
              <a:cxn ang="0">
                <a:pos x="44" y="25"/>
              </a:cxn>
              <a:cxn ang="0">
                <a:pos x="44" y="19"/>
              </a:cxn>
              <a:cxn ang="0">
                <a:pos x="43" y="16"/>
              </a:cxn>
              <a:cxn ang="0">
                <a:pos x="42" y="13"/>
              </a:cxn>
              <a:cxn ang="0">
                <a:pos x="38" y="10"/>
              </a:cxn>
              <a:cxn ang="0">
                <a:pos x="35" y="9"/>
              </a:cxn>
              <a:cxn ang="0">
                <a:pos x="33" y="9"/>
              </a:cxn>
              <a:cxn ang="0">
                <a:pos x="27" y="5"/>
              </a:cxn>
              <a:cxn ang="0">
                <a:pos x="23" y="4"/>
              </a:cxn>
              <a:cxn ang="0">
                <a:pos x="20" y="3"/>
              </a:cxn>
              <a:cxn ang="0">
                <a:pos x="17" y="3"/>
              </a:cxn>
            </a:cxnLst>
            <a:rect l="0" t="0" r="r" b="b"/>
            <a:pathLst>
              <a:path w="45" h="27">
                <a:moveTo>
                  <a:pt x="17" y="3"/>
                </a:moveTo>
                <a:cubicBezTo>
                  <a:pt x="17" y="2"/>
                  <a:pt x="16" y="2"/>
                  <a:pt x="15" y="1"/>
                </a:cubicBezTo>
                <a:cubicBezTo>
                  <a:pt x="14" y="1"/>
                  <a:pt x="13" y="0"/>
                  <a:pt x="13" y="0"/>
                </a:cubicBezTo>
                <a:cubicBezTo>
                  <a:pt x="11" y="1"/>
                  <a:pt x="11" y="2"/>
                  <a:pt x="10" y="4"/>
                </a:cubicBezTo>
                <a:cubicBezTo>
                  <a:pt x="10" y="4"/>
                  <a:pt x="10" y="5"/>
                  <a:pt x="9" y="5"/>
                </a:cubicBezTo>
                <a:cubicBezTo>
                  <a:pt x="9" y="5"/>
                  <a:pt x="9" y="6"/>
                  <a:pt x="8" y="6"/>
                </a:cubicBezTo>
                <a:cubicBezTo>
                  <a:pt x="8" y="6"/>
                  <a:pt x="8" y="6"/>
                  <a:pt x="7" y="6"/>
                </a:cubicBezTo>
                <a:cubicBezTo>
                  <a:pt x="7" y="6"/>
                  <a:pt x="7" y="6"/>
                  <a:pt x="7" y="7"/>
                </a:cubicBezTo>
                <a:cubicBezTo>
                  <a:pt x="5" y="8"/>
                  <a:pt x="2" y="8"/>
                  <a:pt x="1" y="10"/>
                </a:cubicBezTo>
                <a:cubicBezTo>
                  <a:pt x="0" y="11"/>
                  <a:pt x="0" y="13"/>
                  <a:pt x="1" y="14"/>
                </a:cubicBezTo>
                <a:cubicBezTo>
                  <a:pt x="1" y="16"/>
                  <a:pt x="3" y="17"/>
                  <a:pt x="5" y="19"/>
                </a:cubicBezTo>
                <a:cubicBezTo>
                  <a:pt x="6" y="20"/>
                  <a:pt x="7" y="21"/>
                  <a:pt x="9" y="22"/>
                </a:cubicBezTo>
                <a:cubicBezTo>
                  <a:pt x="11" y="22"/>
                  <a:pt x="13" y="22"/>
                  <a:pt x="15" y="22"/>
                </a:cubicBezTo>
                <a:cubicBezTo>
                  <a:pt x="16" y="23"/>
                  <a:pt x="17" y="23"/>
                  <a:pt x="18" y="22"/>
                </a:cubicBezTo>
                <a:cubicBezTo>
                  <a:pt x="19" y="22"/>
                  <a:pt x="19" y="22"/>
                  <a:pt x="20" y="21"/>
                </a:cubicBezTo>
                <a:cubicBezTo>
                  <a:pt x="20" y="21"/>
                  <a:pt x="21" y="21"/>
                  <a:pt x="22" y="21"/>
                </a:cubicBezTo>
                <a:cubicBezTo>
                  <a:pt x="23" y="21"/>
                  <a:pt x="24" y="21"/>
                  <a:pt x="25" y="21"/>
                </a:cubicBezTo>
                <a:cubicBezTo>
                  <a:pt x="27" y="21"/>
                  <a:pt x="28" y="22"/>
                  <a:pt x="29" y="22"/>
                </a:cubicBezTo>
                <a:cubicBezTo>
                  <a:pt x="30" y="22"/>
                  <a:pt x="31" y="23"/>
                  <a:pt x="32" y="24"/>
                </a:cubicBezTo>
                <a:cubicBezTo>
                  <a:pt x="34" y="25"/>
                  <a:pt x="36" y="26"/>
                  <a:pt x="39" y="26"/>
                </a:cubicBezTo>
                <a:cubicBezTo>
                  <a:pt x="40" y="27"/>
                  <a:pt x="43" y="27"/>
                  <a:pt x="44" y="25"/>
                </a:cubicBezTo>
                <a:cubicBezTo>
                  <a:pt x="45" y="23"/>
                  <a:pt x="44" y="21"/>
                  <a:pt x="44" y="19"/>
                </a:cubicBezTo>
                <a:cubicBezTo>
                  <a:pt x="43" y="18"/>
                  <a:pt x="43" y="17"/>
                  <a:pt x="43" y="16"/>
                </a:cubicBezTo>
                <a:cubicBezTo>
                  <a:pt x="43" y="15"/>
                  <a:pt x="43" y="14"/>
                  <a:pt x="42" y="13"/>
                </a:cubicBezTo>
                <a:cubicBezTo>
                  <a:pt x="41" y="11"/>
                  <a:pt x="39" y="11"/>
                  <a:pt x="38" y="10"/>
                </a:cubicBezTo>
                <a:cubicBezTo>
                  <a:pt x="37" y="10"/>
                  <a:pt x="36" y="9"/>
                  <a:pt x="35" y="9"/>
                </a:cubicBezTo>
                <a:cubicBezTo>
                  <a:pt x="34" y="9"/>
                  <a:pt x="34" y="9"/>
                  <a:pt x="33" y="9"/>
                </a:cubicBezTo>
                <a:cubicBezTo>
                  <a:pt x="31" y="8"/>
                  <a:pt x="29" y="6"/>
                  <a:pt x="27" y="5"/>
                </a:cubicBezTo>
                <a:cubicBezTo>
                  <a:pt x="26" y="5"/>
                  <a:pt x="24" y="5"/>
                  <a:pt x="23" y="4"/>
                </a:cubicBezTo>
                <a:cubicBezTo>
                  <a:pt x="22" y="4"/>
                  <a:pt x="21" y="4"/>
                  <a:pt x="20" y="3"/>
                </a:cubicBezTo>
                <a:cubicBezTo>
                  <a:pt x="20" y="3"/>
                  <a:pt x="19" y="4"/>
                  <a:pt x="17" y="3"/>
                </a:cubicBezTo>
              </a:path>
            </a:pathLst>
          </a:custGeom>
          <a:solidFill>
            <a:schemeClr val="bg1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" name="Freeform 7">
            <a:extLst>
              <a:ext uri="{FF2B5EF4-FFF2-40B4-BE49-F238E27FC236}">
                <a16:creationId xmlns:a16="http://schemas.microsoft.com/office/drawing/2014/main" id="{B565CE0B-C7D5-136F-EF25-D36AC656B41B}"/>
              </a:ext>
            </a:extLst>
          </p:cNvPr>
          <p:cNvSpPr>
            <a:spLocks noEditPoints="1"/>
          </p:cNvSpPr>
          <p:nvPr/>
        </p:nvSpPr>
        <p:spPr bwMode="auto">
          <a:xfrm>
            <a:off x="8155011" y="3306474"/>
            <a:ext cx="360689" cy="524976"/>
          </a:xfrm>
          <a:custGeom>
            <a:avLst/>
            <a:gdLst/>
            <a:ahLst/>
            <a:cxnLst>
              <a:cxn ang="0">
                <a:pos x="182" y="8"/>
              </a:cxn>
              <a:cxn ang="0">
                <a:pos x="163" y="8"/>
              </a:cxn>
              <a:cxn ang="0">
                <a:pos x="124" y="24"/>
              </a:cxn>
              <a:cxn ang="0">
                <a:pos x="114" y="53"/>
              </a:cxn>
              <a:cxn ang="0">
                <a:pos x="94" y="68"/>
              </a:cxn>
              <a:cxn ang="0">
                <a:pos x="127" y="72"/>
              </a:cxn>
              <a:cxn ang="0">
                <a:pos x="110" y="90"/>
              </a:cxn>
              <a:cxn ang="0">
                <a:pos x="100" y="105"/>
              </a:cxn>
              <a:cxn ang="0">
                <a:pos x="75" y="113"/>
              </a:cxn>
              <a:cxn ang="0">
                <a:pos x="33" y="106"/>
              </a:cxn>
              <a:cxn ang="0">
                <a:pos x="31" y="131"/>
              </a:cxn>
              <a:cxn ang="0">
                <a:pos x="14" y="139"/>
              </a:cxn>
              <a:cxn ang="0">
                <a:pos x="40" y="142"/>
              </a:cxn>
              <a:cxn ang="0">
                <a:pos x="35" y="153"/>
              </a:cxn>
              <a:cxn ang="0">
                <a:pos x="24" y="179"/>
              </a:cxn>
              <a:cxn ang="0">
                <a:pos x="37" y="189"/>
              </a:cxn>
              <a:cxn ang="0">
                <a:pos x="45" y="197"/>
              </a:cxn>
              <a:cxn ang="0">
                <a:pos x="74" y="214"/>
              </a:cxn>
              <a:cxn ang="0">
                <a:pos x="55" y="240"/>
              </a:cxn>
              <a:cxn ang="0">
                <a:pos x="39" y="257"/>
              </a:cxn>
              <a:cxn ang="0">
                <a:pos x="70" y="260"/>
              </a:cxn>
              <a:cxn ang="0">
                <a:pos x="40" y="289"/>
              </a:cxn>
              <a:cxn ang="0">
                <a:pos x="4" y="292"/>
              </a:cxn>
              <a:cxn ang="0">
                <a:pos x="24" y="304"/>
              </a:cxn>
              <a:cxn ang="0">
                <a:pos x="23" y="310"/>
              </a:cxn>
              <a:cxn ang="0">
                <a:pos x="10" y="331"/>
              </a:cxn>
              <a:cxn ang="0">
                <a:pos x="51" y="325"/>
              </a:cxn>
              <a:cxn ang="0">
                <a:pos x="19" y="346"/>
              </a:cxn>
              <a:cxn ang="0">
                <a:pos x="56" y="341"/>
              </a:cxn>
              <a:cxn ang="0">
                <a:pos x="60" y="357"/>
              </a:cxn>
              <a:cxn ang="0">
                <a:pos x="104" y="344"/>
              </a:cxn>
              <a:cxn ang="0">
                <a:pos x="134" y="322"/>
              </a:cxn>
              <a:cxn ang="0">
                <a:pos x="173" y="302"/>
              </a:cxn>
              <a:cxn ang="0">
                <a:pos x="208" y="294"/>
              </a:cxn>
              <a:cxn ang="0">
                <a:pos x="219" y="277"/>
              </a:cxn>
              <a:cxn ang="0">
                <a:pos x="238" y="240"/>
              </a:cxn>
              <a:cxn ang="0">
                <a:pos x="230" y="195"/>
              </a:cxn>
              <a:cxn ang="0">
                <a:pos x="245" y="187"/>
              </a:cxn>
              <a:cxn ang="0">
                <a:pos x="225" y="161"/>
              </a:cxn>
              <a:cxn ang="0">
                <a:pos x="231" y="134"/>
              </a:cxn>
              <a:cxn ang="0">
                <a:pos x="234" y="126"/>
              </a:cxn>
              <a:cxn ang="0">
                <a:pos x="218" y="123"/>
              </a:cxn>
              <a:cxn ang="0">
                <a:pos x="201" y="112"/>
              </a:cxn>
              <a:cxn ang="0">
                <a:pos x="184" y="95"/>
              </a:cxn>
              <a:cxn ang="0">
                <a:pos x="172" y="114"/>
              </a:cxn>
              <a:cxn ang="0">
                <a:pos x="153" y="114"/>
              </a:cxn>
              <a:cxn ang="0">
                <a:pos x="137" y="104"/>
              </a:cxn>
              <a:cxn ang="0">
                <a:pos x="130" y="90"/>
              </a:cxn>
              <a:cxn ang="0">
                <a:pos x="149" y="73"/>
              </a:cxn>
              <a:cxn ang="0">
                <a:pos x="147" y="63"/>
              </a:cxn>
              <a:cxn ang="0">
                <a:pos x="165" y="46"/>
              </a:cxn>
              <a:cxn ang="0">
                <a:pos x="184" y="28"/>
              </a:cxn>
              <a:cxn ang="0">
                <a:pos x="191" y="16"/>
              </a:cxn>
              <a:cxn ang="0">
                <a:pos x="240" y="128"/>
              </a:cxn>
              <a:cxn ang="0">
                <a:pos x="216" y="17"/>
              </a:cxn>
              <a:cxn ang="0">
                <a:pos x="214" y="18"/>
              </a:cxn>
            </a:cxnLst>
            <a:rect l="0" t="0" r="r" b="b"/>
            <a:pathLst>
              <a:path w="248" h="361">
                <a:moveTo>
                  <a:pt x="203" y="10"/>
                </a:moveTo>
                <a:cubicBezTo>
                  <a:pt x="201" y="10"/>
                  <a:pt x="199" y="10"/>
                  <a:pt x="198" y="10"/>
                </a:cubicBezTo>
                <a:cubicBezTo>
                  <a:pt x="197" y="10"/>
                  <a:pt x="195" y="11"/>
                  <a:pt x="194" y="10"/>
                </a:cubicBezTo>
                <a:cubicBezTo>
                  <a:pt x="191" y="10"/>
                  <a:pt x="189" y="8"/>
                  <a:pt x="187" y="8"/>
                </a:cubicBezTo>
                <a:cubicBezTo>
                  <a:pt x="185" y="8"/>
                  <a:pt x="183" y="9"/>
                  <a:pt x="182" y="8"/>
                </a:cubicBezTo>
                <a:cubicBezTo>
                  <a:pt x="180" y="7"/>
                  <a:pt x="181" y="6"/>
                  <a:pt x="179" y="5"/>
                </a:cubicBezTo>
                <a:cubicBezTo>
                  <a:pt x="178" y="4"/>
                  <a:pt x="176" y="4"/>
                  <a:pt x="175" y="4"/>
                </a:cubicBezTo>
                <a:cubicBezTo>
                  <a:pt x="172" y="4"/>
                  <a:pt x="172" y="4"/>
                  <a:pt x="170" y="3"/>
                </a:cubicBezTo>
                <a:cubicBezTo>
                  <a:pt x="168" y="2"/>
                  <a:pt x="167" y="0"/>
                  <a:pt x="165" y="3"/>
                </a:cubicBezTo>
                <a:cubicBezTo>
                  <a:pt x="163" y="4"/>
                  <a:pt x="165" y="7"/>
                  <a:pt x="163" y="8"/>
                </a:cubicBezTo>
                <a:cubicBezTo>
                  <a:pt x="162" y="9"/>
                  <a:pt x="160" y="8"/>
                  <a:pt x="159" y="8"/>
                </a:cubicBezTo>
                <a:cubicBezTo>
                  <a:pt x="154" y="8"/>
                  <a:pt x="137" y="8"/>
                  <a:pt x="138" y="16"/>
                </a:cubicBezTo>
                <a:cubicBezTo>
                  <a:pt x="135" y="17"/>
                  <a:pt x="133" y="13"/>
                  <a:pt x="131" y="11"/>
                </a:cubicBezTo>
                <a:cubicBezTo>
                  <a:pt x="128" y="14"/>
                  <a:pt x="133" y="21"/>
                  <a:pt x="128" y="24"/>
                </a:cubicBezTo>
                <a:cubicBezTo>
                  <a:pt x="127" y="24"/>
                  <a:pt x="125" y="24"/>
                  <a:pt x="124" y="24"/>
                </a:cubicBezTo>
                <a:cubicBezTo>
                  <a:pt x="123" y="24"/>
                  <a:pt x="122" y="25"/>
                  <a:pt x="121" y="26"/>
                </a:cubicBezTo>
                <a:cubicBezTo>
                  <a:pt x="120" y="26"/>
                  <a:pt x="117" y="25"/>
                  <a:pt x="116" y="26"/>
                </a:cubicBezTo>
                <a:cubicBezTo>
                  <a:pt x="112" y="29"/>
                  <a:pt x="116" y="34"/>
                  <a:pt x="112" y="37"/>
                </a:cubicBezTo>
                <a:cubicBezTo>
                  <a:pt x="110" y="39"/>
                  <a:pt x="104" y="40"/>
                  <a:pt x="105" y="46"/>
                </a:cubicBezTo>
                <a:cubicBezTo>
                  <a:pt x="109" y="46"/>
                  <a:pt x="115" y="48"/>
                  <a:pt x="114" y="53"/>
                </a:cubicBezTo>
                <a:cubicBezTo>
                  <a:pt x="112" y="58"/>
                  <a:pt x="109" y="54"/>
                  <a:pt x="106" y="55"/>
                </a:cubicBezTo>
                <a:cubicBezTo>
                  <a:pt x="103" y="55"/>
                  <a:pt x="104" y="55"/>
                  <a:pt x="103" y="57"/>
                </a:cubicBezTo>
                <a:cubicBezTo>
                  <a:pt x="103" y="58"/>
                  <a:pt x="103" y="58"/>
                  <a:pt x="103" y="59"/>
                </a:cubicBezTo>
                <a:cubicBezTo>
                  <a:pt x="102" y="60"/>
                  <a:pt x="102" y="59"/>
                  <a:pt x="101" y="60"/>
                </a:cubicBezTo>
                <a:cubicBezTo>
                  <a:pt x="98" y="62"/>
                  <a:pt x="96" y="65"/>
                  <a:pt x="94" y="68"/>
                </a:cubicBezTo>
                <a:cubicBezTo>
                  <a:pt x="91" y="71"/>
                  <a:pt x="88" y="75"/>
                  <a:pt x="94" y="76"/>
                </a:cubicBezTo>
                <a:cubicBezTo>
                  <a:pt x="96" y="77"/>
                  <a:pt x="98" y="76"/>
                  <a:pt x="100" y="76"/>
                </a:cubicBezTo>
                <a:cubicBezTo>
                  <a:pt x="102" y="76"/>
                  <a:pt x="103" y="78"/>
                  <a:pt x="105" y="78"/>
                </a:cubicBezTo>
                <a:cubicBezTo>
                  <a:pt x="110" y="80"/>
                  <a:pt x="112" y="77"/>
                  <a:pt x="117" y="76"/>
                </a:cubicBezTo>
                <a:cubicBezTo>
                  <a:pt x="120" y="75"/>
                  <a:pt x="123" y="74"/>
                  <a:pt x="127" y="72"/>
                </a:cubicBezTo>
                <a:cubicBezTo>
                  <a:pt x="127" y="75"/>
                  <a:pt x="127" y="76"/>
                  <a:pt x="126" y="77"/>
                </a:cubicBezTo>
                <a:cubicBezTo>
                  <a:pt x="124" y="80"/>
                  <a:pt x="123" y="80"/>
                  <a:pt x="122" y="83"/>
                </a:cubicBezTo>
                <a:cubicBezTo>
                  <a:pt x="121" y="85"/>
                  <a:pt x="122" y="85"/>
                  <a:pt x="120" y="86"/>
                </a:cubicBezTo>
                <a:cubicBezTo>
                  <a:pt x="119" y="87"/>
                  <a:pt x="117" y="87"/>
                  <a:pt x="115" y="88"/>
                </a:cubicBezTo>
                <a:cubicBezTo>
                  <a:pt x="113" y="88"/>
                  <a:pt x="112" y="90"/>
                  <a:pt x="110" y="90"/>
                </a:cubicBezTo>
                <a:cubicBezTo>
                  <a:pt x="109" y="91"/>
                  <a:pt x="108" y="90"/>
                  <a:pt x="107" y="90"/>
                </a:cubicBezTo>
                <a:cubicBezTo>
                  <a:pt x="106" y="91"/>
                  <a:pt x="106" y="92"/>
                  <a:pt x="105" y="93"/>
                </a:cubicBezTo>
                <a:cubicBezTo>
                  <a:pt x="103" y="95"/>
                  <a:pt x="98" y="97"/>
                  <a:pt x="99" y="100"/>
                </a:cubicBezTo>
                <a:cubicBezTo>
                  <a:pt x="100" y="100"/>
                  <a:pt x="101" y="100"/>
                  <a:pt x="102" y="100"/>
                </a:cubicBezTo>
                <a:cubicBezTo>
                  <a:pt x="103" y="103"/>
                  <a:pt x="103" y="104"/>
                  <a:pt x="100" y="105"/>
                </a:cubicBezTo>
                <a:cubicBezTo>
                  <a:pt x="99" y="106"/>
                  <a:pt x="97" y="105"/>
                  <a:pt x="96" y="105"/>
                </a:cubicBezTo>
                <a:cubicBezTo>
                  <a:pt x="94" y="106"/>
                  <a:pt x="94" y="106"/>
                  <a:pt x="93" y="106"/>
                </a:cubicBezTo>
                <a:cubicBezTo>
                  <a:pt x="90" y="107"/>
                  <a:pt x="90" y="105"/>
                  <a:pt x="87" y="104"/>
                </a:cubicBezTo>
                <a:cubicBezTo>
                  <a:pt x="85" y="104"/>
                  <a:pt x="82" y="104"/>
                  <a:pt x="80" y="105"/>
                </a:cubicBezTo>
                <a:cubicBezTo>
                  <a:pt x="79" y="108"/>
                  <a:pt x="80" y="114"/>
                  <a:pt x="75" y="113"/>
                </a:cubicBezTo>
                <a:cubicBezTo>
                  <a:pt x="69" y="112"/>
                  <a:pt x="72" y="105"/>
                  <a:pt x="66" y="103"/>
                </a:cubicBezTo>
                <a:cubicBezTo>
                  <a:pt x="61" y="103"/>
                  <a:pt x="57" y="103"/>
                  <a:pt x="52" y="102"/>
                </a:cubicBezTo>
                <a:cubicBezTo>
                  <a:pt x="49" y="102"/>
                  <a:pt x="46" y="101"/>
                  <a:pt x="43" y="101"/>
                </a:cubicBezTo>
                <a:cubicBezTo>
                  <a:pt x="40" y="101"/>
                  <a:pt x="37" y="102"/>
                  <a:pt x="33" y="102"/>
                </a:cubicBezTo>
                <a:cubicBezTo>
                  <a:pt x="33" y="103"/>
                  <a:pt x="33" y="105"/>
                  <a:pt x="33" y="106"/>
                </a:cubicBezTo>
                <a:cubicBezTo>
                  <a:pt x="29" y="107"/>
                  <a:pt x="25" y="107"/>
                  <a:pt x="22" y="111"/>
                </a:cubicBezTo>
                <a:cubicBezTo>
                  <a:pt x="20" y="115"/>
                  <a:pt x="17" y="123"/>
                  <a:pt x="20" y="126"/>
                </a:cubicBezTo>
                <a:cubicBezTo>
                  <a:pt x="21" y="125"/>
                  <a:pt x="22" y="123"/>
                  <a:pt x="23" y="122"/>
                </a:cubicBezTo>
                <a:cubicBezTo>
                  <a:pt x="24" y="120"/>
                  <a:pt x="27" y="117"/>
                  <a:pt x="29" y="117"/>
                </a:cubicBezTo>
                <a:cubicBezTo>
                  <a:pt x="33" y="117"/>
                  <a:pt x="32" y="128"/>
                  <a:pt x="31" y="131"/>
                </a:cubicBezTo>
                <a:cubicBezTo>
                  <a:pt x="35" y="133"/>
                  <a:pt x="39" y="132"/>
                  <a:pt x="42" y="134"/>
                </a:cubicBezTo>
                <a:cubicBezTo>
                  <a:pt x="40" y="137"/>
                  <a:pt x="32" y="136"/>
                  <a:pt x="30" y="134"/>
                </a:cubicBezTo>
                <a:cubicBezTo>
                  <a:pt x="27" y="133"/>
                  <a:pt x="28" y="132"/>
                  <a:pt x="24" y="131"/>
                </a:cubicBezTo>
                <a:cubicBezTo>
                  <a:pt x="21" y="131"/>
                  <a:pt x="18" y="131"/>
                  <a:pt x="16" y="132"/>
                </a:cubicBezTo>
                <a:cubicBezTo>
                  <a:pt x="14" y="133"/>
                  <a:pt x="12" y="136"/>
                  <a:pt x="14" y="139"/>
                </a:cubicBezTo>
                <a:cubicBezTo>
                  <a:pt x="16" y="141"/>
                  <a:pt x="19" y="138"/>
                  <a:pt x="21" y="139"/>
                </a:cubicBezTo>
                <a:cubicBezTo>
                  <a:pt x="22" y="140"/>
                  <a:pt x="23" y="141"/>
                  <a:pt x="24" y="142"/>
                </a:cubicBezTo>
                <a:cubicBezTo>
                  <a:pt x="25" y="144"/>
                  <a:pt x="25" y="143"/>
                  <a:pt x="27" y="144"/>
                </a:cubicBezTo>
                <a:cubicBezTo>
                  <a:pt x="31" y="146"/>
                  <a:pt x="34" y="147"/>
                  <a:pt x="38" y="146"/>
                </a:cubicBezTo>
                <a:cubicBezTo>
                  <a:pt x="38" y="145"/>
                  <a:pt x="39" y="143"/>
                  <a:pt x="40" y="142"/>
                </a:cubicBezTo>
                <a:cubicBezTo>
                  <a:pt x="42" y="141"/>
                  <a:pt x="45" y="142"/>
                  <a:pt x="45" y="145"/>
                </a:cubicBezTo>
                <a:cubicBezTo>
                  <a:pt x="45" y="145"/>
                  <a:pt x="46" y="145"/>
                  <a:pt x="47" y="145"/>
                </a:cubicBezTo>
                <a:cubicBezTo>
                  <a:pt x="47" y="147"/>
                  <a:pt x="46" y="150"/>
                  <a:pt x="44" y="151"/>
                </a:cubicBezTo>
                <a:cubicBezTo>
                  <a:pt x="42" y="151"/>
                  <a:pt x="41" y="150"/>
                  <a:pt x="39" y="151"/>
                </a:cubicBezTo>
                <a:cubicBezTo>
                  <a:pt x="38" y="151"/>
                  <a:pt x="36" y="153"/>
                  <a:pt x="35" y="153"/>
                </a:cubicBezTo>
                <a:cubicBezTo>
                  <a:pt x="32" y="155"/>
                  <a:pt x="32" y="155"/>
                  <a:pt x="32" y="159"/>
                </a:cubicBezTo>
                <a:cubicBezTo>
                  <a:pt x="31" y="162"/>
                  <a:pt x="32" y="165"/>
                  <a:pt x="31" y="169"/>
                </a:cubicBezTo>
                <a:cubicBezTo>
                  <a:pt x="29" y="169"/>
                  <a:pt x="26" y="168"/>
                  <a:pt x="24" y="169"/>
                </a:cubicBezTo>
                <a:cubicBezTo>
                  <a:pt x="21" y="169"/>
                  <a:pt x="18" y="173"/>
                  <a:pt x="19" y="176"/>
                </a:cubicBezTo>
                <a:cubicBezTo>
                  <a:pt x="21" y="176"/>
                  <a:pt x="25" y="176"/>
                  <a:pt x="24" y="179"/>
                </a:cubicBezTo>
                <a:cubicBezTo>
                  <a:pt x="21" y="179"/>
                  <a:pt x="21" y="182"/>
                  <a:pt x="18" y="182"/>
                </a:cubicBezTo>
                <a:cubicBezTo>
                  <a:pt x="17" y="185"/>
                  <a:pt x="18" y="185"/>
                  <a:pt x="20" y="187"/>
                </a:cubicBezTo>
                <a:cubicBezTo>
                  <a:pt x="21" y="188"/>
                  <a:pt x="25" y="190"/>
                  <a:pt x="26" y="190"/>
                </a:cubicBezTo>
                <a:cubicBezTo>
                  <a:pt x="28" y="191"/>
                  <a:pt x="30" y="191"/>
                  <a:pt x="31" y="191"/>
                </a:cubicBezTo>
                <a:cubicBezTo>
                  <a:pt x="33" y="190"/>
                  <a:pt x="34" y="188"/>
                  <a:pt x="37" y="189"/>
                </a:cubicBezTo>
                <a:cubicBezTo>
                  <a:pt x="37" y="190"/>
                  <a:pt x="37" y="191"/>
                  <a:pt x="37" y="192"/>
                </a:cubicBezTo>
                <a:cubicBezTo>
                  <a:pt x="36" y="191"/>
                  <a:pt x="35" y="192"/>
                  <a:pt x="34" y="192"/>
                </a:cubicBezTo>
                <a:cubicBezTo>
                  <a:pt x="34" y="194"/>
                  <a:pt x="35" y="197"/>
                  <a:pt x="38" y="196"/>
                </a:cubicBezTo>
                <a:cubicBezTo>
                  <a:pt x="39" y="195"/>
                  <a:pt x="41" y="191"/>
                  <a:pt x="43" y="191"/>
                </a:cubicBezTo>
                <a:cubicBezTo>
                  <a:pt x="45" y="191"/>
                  <a:pt x="44" y="196"/>
                  <a:pt x="45" y="197"/>
                </a:cubicBezTo>
                <a:cubicBezTo>
                  <a:pt x="46" y="199"/>
                  <a:pt x="51" y="201"/>
                  <a:pt x="53" y="202"/>
                </a:cubicBezTo>
                <a:cubicBezTo>
                  <a:pt x="60" y="203"/>
                  <a:pt x="67" y="200"/>
                  <a:pt x="74" y="200"/>
                </a:cubicBezTo>
                <a:cubicBezTo>
                  <a:pt x="78" y="200"/>
                  <a:pt x="82" y="202"/>
                  <a:pt x="81" y="207"/>
                </a:cubicBezTo>
                <a:cubicBezTo>
                  <a:pt x="78" y="207"/>
                  <a:pt x="77" y="206"/>
                  <a:pt x="75" y="210"/>
                </a:cubicBezTo>
                <a:cubicBezTo>
                  <a:pt x="75" y="212"/>
                  <a:pt x="76" y="213"/>
                  <a:pt x="74" y="214"/>
                </a:cubicBezTo>
                <a:cubicBezTo>
                  <a:pt x="72" y="215"/>
                  <a:pt x="69" y="213"/>
                  <a:pt x="69" y="210"/>
                </a:cubicBezTo>
                <a:cubicBezTo>
                  <a:pt x="65" y="209"/>
                  <a:pt x="63" y="215"/>
                  <a:pt x="61" y="218"/>
                </a:cubicBezTo>
                <a:cubicBezTo>
                  <a:pt x="60" y="221"/>
                  <a:pt x="51" y="228"/>
                  <a:pt x="52" y="232"/>
                </a:cubicBezTo>
                <a:cubicBezTo>
                  <a:pt x="55" y="232"/>
                  <a:pt x="57" y="233"/>
                  <a:pt x="59" y="230"/>
                </a:cubicBezTo>
                <a:cubicBezTo>
                  <a:pt x="59" y="235"/>
                  <a:pt x="56" y="235"/>
                  <a:pt x="55" y="240"/>
                </a:cubicBezTo>
                <a:cubicBezTo>
                  <a:pt x="54" y="243"/>
                  <a:pt x="54" y="243"/>
                  <a:pt x="51" y="245"/>
                </a:cubicBezTo>
                <a:cubicBezTo>
                  <a:pt x="50" y="247"/>
                  <a:pt x="49" y="248"/>
                  <a:pt x="48" y="249"/>
                </a:cubicBezTo>
                <a:cubicBezTo>
                  <a:pt x="47" y="250"/>
                  <a:pt x="46" y="250"/>
                  <a:pt x="45" y="251"/>
                </a:cubicBezTo>
                <a:cubicBezTo>
                  <a:pt x="45" y="251"/>
                  <a:pt x="45" y="252"/>
                  <a:pt x="45" y="253"/>
                </a:cubicBezTo>
                <a:cubicBezTo>
                  <a:pt x="44" y="255"/>
                  <a:pt x="41" y="256"/>
                  <a:pt x="39" y="257"/>
                </a:cubicBezTo>
                <a:cubicBezTo>
                  <a:pt x="36" y="258"/>
                  <a:pt x="31" y="260"/>
                  <a:pt x="32" y="264"/>
                </a:cubicBezTo>
                <a:cubicBezTo>
                  <a:pt x="37" y="265"/>
                  <a:pt x="43" y="264"/>
                  <a:pt x="48" y="261"/>
                </a:cubicBezTo>
                <a:cubicBezTo>
                  <a:pt x="51" y="258"/>
                  <a:pt x="51" y="258"/>
                  <a:pt x="55" y="258"/>
                </a:cubicBezTo>
                <a:cubicBezTo>
                  <a:pt x="57" y="258"/>
                  <a:pt x="59" y="259"/>
                  <a:pt x="62" y="259"/>
                </a:cubicBezTo>
                <a:cubicBezTo>
                  <a:pt x="64" y="260"/>
                  <a:pt x="67" y="259"/>
                  <a:pt x="70" y="260"/>
                </a:cubicBezTo>
                <a:cubicBezTo>
                  <a:pt x="72" y="267"/>
                  <a:pt x="52" y="263"/>
                  <a:pt x="48" y="264"/>
                </a:cubicBezTo>
                <a:cubicBezTo>
                  <a:pt x="46" y="270"/>
                  <a:pt x="39" y="271"/>
                  <a:pt x="35" y="273"/>
                </a:cubicBezTo>
                <a:cubicBezTo>
                  <a:pt x="31" y="275"/>
                  <a:pt x="32" y="275"/>
                  <a:pt x="33" y="279"/>
                </a:cubicBezTo>
                <a:cubicBezTo>
                  <a:pt x="33" y="282"/>
                  <a:pt x="33" y="284"/>
                  <a:pt x="33" y="287"/>
                </a:cubicBezTo>
                <a:cubicBezTo>
                  <a:pt x="35" y="287"/>
                  <a:pt x="39" y="288"/>
                  <a:pt x="40" y="289"/>
                </a:cubicBezTo>
                <a:cubicBezTo>
                  <a:pt x="39" y="292"/>
                  <a:pt x="33" y="291"/>
                  <a:pt x="30" y="290"/>
                </a:cubicBezTo>
                <a:cubicBezTo>
                  <a:pt x="30" y="284"/>
                  <a:pt x="26" y="283"/>
                  <a:pt x="21" y="286"/>
                </a:cubicBezTo>
                <a:cubicBezTo>
                  <a:pt x="20" y="286"/>
                  <a:pt x="19" y="287"/>
                  <a:pt x="18" y="288"/>
                </a:cubicBezTo>
                <a:cubicBezTo>
                  <a:pt x="17" y="288"/>
                  <a:pt x="15" y="288"/>
                  <a:pt x="14" y="288"/>
                </a:cubicBezTo>
                <a:cubicBezTo>
                  <a:pt x="11" y="289"/>
                  <a:pt x="7" y="291"/>
                  <a:pt x="4" y="292"/>
                </a:cubicBezTo>
                <a:cubicBezTo>
                  <a:pt x="4" y="293"/>
                  <a:pt x="4" y="295"/>
                  <a:pt x="4" y="296"/>
                </a:cubicBezTo>
                <a:cubicBezTo>
                  <a:pt x="3" y="296"/>
                  <a:pt x="3" y="297"/>
                  <a:pt x="2" y="297"/>
                </a:cubicBezTo>
                <a:cubicBezTo>
                  <a:pt x="2" y="298"/>
                  <a:pt x="2" y="299"/>
                  <a:pt x="2" y="300"/>
                </a:cubicBezTo>
                <a:cubicBezTo>
                  <a:pt x="0" y="308"/>
                  <a:pt x="8" y="306"/>
                  <a:pt x="15" y="306"/>
                </a:cubicBezTo>
                <a:cubicBezTo>
                  <a:pt x="18" y="305"/>
                  <a:pt x="21" y="304"/>
                  <a:pt x="24" y="304"/>
                </a:cubicBezTo>
                <a:cubicBezTo>
                  <a:pt x="26" y="304"/>
                  <a:pt x="29" y="304"/>
                  <a:pt x="31" y="304"/>
                </a:cubicBezTo>
                <a:cubicBezTo>
                  <a:pt x="32" y="303"/>
                  <a:pt x="35" y="303"/>
                  <a:pt x="36" y="303"/>
                </a:cubicBezTo>
                <a:cubicBezTo>
                  <a:pt x="37" y="302"/>
                  <a:pt x="37" y="300"/>
                  <a:pt x="40" y="301"/>
                </a:cubicBezTo>
                <a:cubicBezTo>
                  <a:pt x="41" y="309"/>
                  <a:pt x="35" y="305"/>
                  <a:pt x="30" y="307"/>
                </a:cubicBezTo>
                <a:cubicBezTo>
                  <a:pt x="28" y="307"/>
                  <a:pt x="26" y="309"/>
                  <a:pt x="23" y="310"/>
                </a:cubicBezTo>
                <a:cubicBezTo>
                  <a:pt x="20" y="311"/>
                  <a:pt x="16" y="312"/>
                  <a:pt x="14" y="313"/>
                </a:cubicBezTo>
                <a:cubicBezTo>
                  <a:pt x="12" y="314"/>
                  <a:pt x="12" y="315"/>
                  <a:pt x="11" y="316"/>
                </a:cubicBezTo>
                <a:cubicBezTo>
                  <a:pt x="10" y="316"/>
                  <a:pt x="9" y="318"/>
                  <a:pt x="8" y="319"/>
                </a:cubicBezTo>
                <a:cubicBezTo>
                  <a:pt x="7" y="321"/>
                  <a:pt x="8" y="322"/>
                  <a:pt x="9" y="325"/>
                </a:cubicBezTo>
                <a:cubicBezTo>
                  <a:pt x="9" y="328"/>
                  <a:pt x="8" y="329"/>
                  <a:pt x="10" y="331"/>
                </a:cubicBezTo>
                <a:cubicBezTo>
                  <a:pt x="13" y="333"/>
                  <a:pt x="15" y="330"/>
                  <a:pt x="18" y="330"/>
                </a:cubicBezTo>
                <a:cubicBezTo>
                  <a:pt x="20" y="334"/>
                  <a:pt x="24" y="337"/>
                  <a:pt x="29" y="337"/>
                </a:cubicBezTo>
                <a:cubicBezTo>
                  <a:pt x="34" y="336"/>
                  <a:pt x="31" y="333"/>
                  <a:pt x="34" y="330"/>
                </a:cubicBezTo>
                <a:cubicBezTo>
                  <a:pt x="36" y="328"/>
                  <a:pt x="39" y="328"/>
                  <a:pt x="41" y="327"/>
                </a:cubicBezTo>
                <a:cubicBezTo>
                  <a:pt x="45" y="326"/>
                  <a:pt x="48" y="324"/>
                  <a:pt x="51" y="325"/>
                </a:cubicBezTo>
                <a:cubicBezTo>
                  <a:pt x="52" y="328"/>
                  <a:pt x="48" y="330"/>
                  <a:pt x="46" y="332"/>
                </a:cubicBezTo>
                <a:cubicBezTo>
                  <a:pt x="43" y="333"/>
                  <a:pt x="41" y="335"/>
                  <a:pt x="38" y="337"/>
                </a:cubicBezTo>
                <a:cubicBezTo>
                  <a:pt x="37" y="338"/>
                  <a:pt x="35" y="339"/>
                  <a:pt x="33" y="340"/>
                </a:cubicBezTo>
                <a:cubicBezTo>
                  <a:pt x="31" y="340"/>
                  <a:pt x="30" y="339"/>
                  <a:pt x="28" y="340"/>
                </a:cubicBezTo>
                <a:cubicBezTo>
                  <a:pt x="26" y="341"/>
                  <a:pt x="19" y="344"/>
                  <a:pt x="19" y="346"/>
                </a:cubicBezTo>
                <a:cubicBezTo>
                  <a:pt x="17" y="350"/>
                  <a:pt x="25" y="351"/>
                  <a:pt x="27" y="350"/>
                </a:cubicBezTo>
                <a:cubicBezTo>
                  <a:pt x="30" y="350"/>
                  <a:pt x="30" y="349"/>
                  <a:pt x="31" y="348"/>
                </a:cubicBezTo>
                <a:cubicBezTo>
                  <a:pt x="34" y="347"/>
                  <a:pt x="37" y="348"/>
                  <a:pt x="40" y="347"/>
                </a:cubicBezTo>
                <a:cubicBezTo>
                  <a:pt x="42" y="346"/>
                  <a:pt x="45" y="345"/>
                  <a:pt x="47" y="343"/>
                </a:cubicBezTo>
                <a:cubicBezTo>
                  <a:pt x="50" y="342"/>
                  <a:pt x="53" y="340"/>
                  <a:pt x="56" y="341"/>
                </a:cubicBezTo>
                <a:cubicBezTo>
                  <a:pt x="58" y="347"/>
                  <a:pt x="40" y="352"/>
                  <a:pt x="36" y="356"/>
                </a:cubicBezTo>
                <a:cubicBezTo>
                  <a:pt x="32" y="361"/>
                  <a:pt x="43" y="361"/>
                  <a:pt x="46" y="361"/>
                </a:cubicBezTo>
                <a:cubicBezTo>
                  <a:pt x="49" y="360"/>
                  <a:pt x="52" y="360"/>
                  <a:pt x="56" y="358"/>
                </a:cubicBezTo>
                <a:cubicBezTo>
                  <a:pt x="57" y="358"/>
                  <a:pt x="56" y="357"/>
                  <a:pt x="58" y="357"/>
                </a:cubicBezTo>
                <a:cubicBezTo>
                  <a:pt x="58" y="356"/>
                  <a:pt x="60" y="357"/>
                  <a:pt x="60" y="357"/>
                </a:cubicBezTo>
                <a:cubicBezTo>
                  <a:pt x="65" y="357"/>
                  <a:pt x="69" y="357"/>
                  <a:pt x="74" y="355"/>
                </a:cubicBezTo>
                <a:cubicBezTo>
                  <a:pt x="77" y="354"/>
                  <a:pt x="81" y="354"/>
                  <a:pt x="84" y="353"/>
                </a:cubicBezTo>
                <a:cubicBezTo>
                  <a:pt x="86" y="353"/>
                  <a:pt x="88" y="352"/>
                  <a:pt x="89" y="351"/>
                </a:cubicBezTo>
                <a:cubicBezTo>
                  <a:pt x="94" y="350"/>
                  <a:pt x="96" y="351"/>
                  <a:pt x="100" y="348"/>
                </a:cubicBezTo>
                <a:cubicBezTo>
                  <a:pt x="101" y="347"/>
                  <a:pt x="103" y="345"/>
                  <a:pt x="104" y="344"/>
                </a:cubicBezTo>
                <a:cubicBezTo>
                  <a:pt x="107" y="342"/>
                  <a:pt x="107" y="343"/>
                  <a:pt x="109" y="341"/>
                </a:cubicBezTo>
                <a:cubicBezTo>
                  <a:pt x="112" y="338"/>
                  <a:pt x="115" y="338"/>
                  <a:pt x="117" y="335"/>
                </a:cubicBezTo>
                <a:cubicBezTo>
                  <a:pt x="119" y="331"/>
                  <a:pt x="120" y="330"/>
                  <a:pt x="124" y="329"/>
                </a:cubicBezTo>
                <a:cubicBezTo>
                  <a:pt x="126" y="328"/>
                  <a:pt x="128" y="328"/>
                  <a:pt x="130" y="327"/>
                </a:cubicBezTo>
                <a:cubicBezTo>
                  <a:pt x="131" y="325"/>
                  <a:pt x="132" y="324"/>
                  <a:pt x="134" y="322"/>
                </a:cubicBezTo>
                <a:cubicBezTo>
                  <a:pt x="136" y="322"/>
                  <a:pt x="138" y="320"/>
                  <a:pt x="140" y="319"/>
                </a:cubicBezTo>
                <a:cubicBezTo>
                  <a:pt x="142" y="318"/>
                  <a:pt x="143" y="319"/>
                  <a:pt x="145" y="317"/>
                </a:cubicBezTo>
                <a:cubicBezTo>
                  <a:pt x="148" y="315"/>
                  <a:pt x="152" y="312"/>
                  <a:pt x="154" y="310"/>
                </a:cubicBezTo>
                <a:cubicBezTo>
                  <a:pt x="157" y="308"/>
                  <a:pt x="158" y="305"/>
                  <a:pt x="161" y="304"/>
                </a:cubicBezTo>
                <a:cubicBezTo>
                  <a:pt x="164" y="302"/>
                  <a:pt x="169" y="303"/>
                  <a:pt x="173" y="302"/>
                </a:cubicBezTo>
                <a:cubicBezTo>
                  <a:pt x="176" y="301"/>
                  <a:pt x="175" y="301"/>
                  <a:pt x="177" y="299"/>
                </a:cubicBezTo>
                <a:cubicBezTo>
                  <a:pt x="181" y="296"/>
                  <a:pt x="189" y="300"/>
                  <a:pt x="192" y="295"/>
                </a:cubicBezTo>
                <a:cubicBezTo>
                  <a:pt x="193" y="297"/>
                  <a:pt x="192" y="299"/>
                  <a:pt x="193" y="301"/>
                </a:cubicBezTo>
                <a:cubicBezTo>
                  <a:pt x="195" y="301"/>
                  <a:pt x="197" y="301"/>
                  <a:pt x="199" y="300"/>
                </a:cubicBezTo>
                <a:cubicBezTo>
                  <a:pt x="202" y="298"/>
                  <a:pt x="206" y="295"/>
                  <a:pt x="208" y="294"/>
                </a:cubicBezTo>
                <a:cubicBezTo>
                  <a:pt x="211" y="294"/>
                  <a:pt x="214" y="294"/>
                  <a:pt x="217" y="294"/>
                </a:cubicBezTo>
                <a:cubicBezTo>
                  <a:pt x="218" y="294"/>
                  <a:pt x="218" y="295"/>
                  <a:pt x="220" y="295"/>
                </a:cubicBezTo>
                <a:cubicBezTo>
                  <a:pt x="221" y="294"/>
                  <a:pt x="222" y="293"/>
                  <a:pt x="223" y="292"/>
                </a:cubicBezTo>
                <a:cubicBezTo>
                  <a:pt x="225" y="292"/>
                  <a:pt x="228" y="293"/>
                  <a:pt x="227" y="289"/>
                </a:cubicBezTo>
                <a:cubicBezTo>
                  <a:pt x="223" y="288"/>
                  <a:pt x="217" y="281"/>
                  <a:pt x="219" y="277"/>
                </a:cubicBezTo>
                <a:cubicBezTo>
                  <a:pt x="223" y="277"/>
                  <a:pt x="223" y="273"/>
                  <a:pt x="225" y="270"/>
                </a:cubicBezTo>
                <a:cubicBezTo>
                  <a:pt x="226" y="267"/>
                  <a:pt x="229" y="266"/>
                  <a:pt x="230" y="264"/>
                </a:cubicBezTo>
                <a:cubicBezTo>
                  <a:pt x="230" y="262"/>
                  <a:pt x="230" y="259"/>
                  <a:pt x="230" y="257"/>
                </a:cubicBezTo>
                <a:cubicBezTo>
                  <a:pt x="230" y="253"/>
                  <a:pt x="230" y="249"/>
                  <a:pt x="233" y="245"/>
                </a:cubicBezTo>
                <a:cubicBezTo>
                  <a:pt x="235" y="243"/>
                  <a:pt x="237" y="243"/>
                  <a:pt x="238" y="240"/>
                </a:cubicBezTo>
                <a:cubicBezTo>
                  <a:pt x="239" y="238"/>
                  <a:pt x="238" y="238"/>
                  <a:pt x="238" y="236"/>
                </a:cubicBezTo>
                <a:cubicBezTo>
                  <a:pt x="238" y="231"/>
                  <a:pt x="238" y="226"/>
                  <a:pt x="238" y="221"/>
                </a:cubicBezTo>
                <a:cubicBezTo>
                  <a:pt x="238" y="217"/>
                  <a:pt x="239" y="212"/>
                  <a:pt x="237" y="209"/>
                </a:cubicBezTo>
                <a:cubicBezTo>
                  <a:pt x="235" y="206"/>
                  <a:pt x="233" y="204"/>
                  <a:pt x="233" y="200"/>
                </a:cubicBezTo>
                <a:cubicBezTo>
                  <a:pt x="232" y="197"/>
                  <a:pt x="232" y="197"/>
                  <a:pt x="230" y="195"/>
                </a:cubicBezTo>
                <a:cubicBezTo>
                  <a:pt x="229" y="194"/>
                  <a:pt x="229" y="193"/>
                  <a:pt x="228" y="192"/>
                </a:cubicBezTo>
                <a:cubicBezTo>
                  <a:pt x="227" y="192"/>
                  <a:pt x="225" y="193"/>
                  <a:pt x="224" y="192"/>
                </a:cubicBezTo>
                <a:cubicBezTo>
                  <a:pt x="226" y="191"/>
                  <a:pt x="229" y="190"/>
                  <a:pt x="232" y="189"/>
                </a:cubicBezTo>
                <a:cubicBezTo>
                  <a:pt x="235" y="189"/>
                  <a:pt x="239" y="192"/>
                  <a:pt x="242" y="191"/>
                </a:cubicBezTo>
                <a:cubicBezTo>
                  <a:pt x="242" y="189"/>
                  <a:pt x="244" y="188"/>
                  <a:pt x="245" y="187"/>
                </a:cubicBezTo>
                <a:cubicBezTo>
                  <a:pt x="247" y="184"/>
                  <a:pt x="248" y="179"/>
                  <a:pt x="248" y="175"/>
                </a:cubicBezTo>
                <a:cubicBezTo>
                  <a:pt x="244" y="175"/>
                  <a:pt x="242" y="175"/>
                  <a:pt x="239" y="173"/>
                </a:cubicBezTo>
                <a:cubicBezTo>
                  <a:pt x="236" y="172"/>
                  <a:pt x="235" y="170"/>
                  <a:pt x="232" y="168"/>
                </a:cubicBezTo>
                <a:cubicBezTo>
                  <a:pt x="231" y="168"/>
                  <a:pt x="226" y="166"/>
                  <a:pt x="225" y="165"/>
                </a:cubicBezTo>
                <a:cubicBezTo>
                  <a:pt x="225" y="164"/>
                  <a:pt x="225" y="162"/>
                  <a:pt x="225" y="161"/>
                </a:cubicBezTo>
                <a:cubicBezTo>
                  <a:pt x="226" y="159"/>
                  <a:pt x="228" y="159"/>
                  <a:pt x="228" y="156"/>
                </a:cubicBezTo>
                <a:cubicBezTo>
                  <a:pt x="228" y="154"/>
                  <a:pt x="228" y="150"/>
                  <a:pt x="228" y="148"/>
                </a:cubicBezTo>
                <a:cubicBezTo>
                  <a:pt x="227" y="146"/>
                  <a:pt x="225" y="144"/>
                  <a:pt x="224" y="142"/>
                </a:cubicBezTo>
                <a:cubicBezTo>
                  <a:pt x="223" y="139"/>
                  <a:pt x="224" y="137"/>
                  <a:pt x="226" y="135"/>
                </a:cubicBezTo>
                <a:cubicBezTo>
                  <a:pt x="228" y="134"/>
                  <a:pt x="229" y="134"/>
                  <a:pt x="231" y="134"/>
                </a:cubicBezTo>
                <a:cubicBezTo>
                  <a:pt x="231" y="134"/>
                  <a:pt x="232" y="134"/>
                  <a:pt x="233" y="134"/>
                </a:cubicBezTo>
                <a:cubicBezTo>
                  <a:pt x="234" y="133"/>
                  <a:pt x="233" y="132"/>
                  <a:pt x="234" y="131"/>
                </a:cubicBezTo>
                <a:cubicBezTo>
                  <a:pt x="235" y="131"/>
                  <a:pt x="237" y="131"/>
                  <a:pt x="238" y="131"/>
                </a:cubicBezTo>
                <a:cubicBezTo>
                  <a:pt x="238" y="130"/>
                  <a:pt x="239" y="129"/>
                  <a:pt x="239" y="129"/>
                </a:cubicBezTo>
                <a:cubicBezTo>
                  <a:pt x="238" y="128"/>
                  <a:pt x="236" y="127"/>
                  <a:pt x="234" y="126"/>
                </a:cubicBezTo>
                <a:cubicBezTo>
                  <a:pt x="232" y="125"/>
                  <a:pt x="232" y="125"/>
                  <a:pt x="230" y="125"/>
                </a:cubicBezTo>
                <a:cubicBezTo>
                  <a:pt x="228" y="125"/>
                  <a:pt x="227" y="123"/>
                  <a:pt x="225" y="122"/>
                </a:cubicBezTo>
                <a:cubicBezTo>
                  <a:pt x="223" y="121"/>
                  <a:pt x="222" y="121"/>
                  <a:pt x="220" y="120"/>
                </a:cubicBezTo>
                <a:cubicBezTo>
                  <a:pt x="219" y="121"/>
                  <a:pt x="219" y="122"/>
                  <a:pt x="219" y="123"/>
                </a:cubicBezTo>
                <a:cubicBezTo>
                  <a:pt x="218" y="123"/>
                  <a:pt x="218" y="123"/>
                  <a:pt x="218" y="123"/>
                </a:cubicBezTo>
                <a:cubicBezTo>
                  <a:pt x="217" y="125"/>
                  <a:pt x="216" y="125"/>
                  <a:pt x="215" y="126"/>
                </a:cubicBezTo>
                <a:cubicBezTo>
                  <a:pt x="213" y="127"/>
                  <a:pt x="211" y="127"/>
                  <a:pt x="209" y="127"/>
                </a:cubicBezTo>
                <a:cubicBezTo>
                  <a:pt x="206" y="127"/>
                  <a:pt x="206" y="125"/>
                  <a:pt x="206" y="123"/>
                </a:cubicBezTo>
                <a:cubicBezTo>
                  <a:pt x="206" y="120"/>
                  <a:pt x="205" y="118"/>
                  <a:pt x="204" y="115"/>
                </a:cubicBezTo>
                <a:cubicBezTo>
                  <a:pt x="204" y="114"/>
                  <a:pt x="203" y="113"/>
                  <a:pt x="201" y="112"/>
                </a:cubicBezTo>
                <a:cubicBezTo>
                  <a:pt x="199" y="112"/>
                  <a:pt x="196" y="112"/>
                  <a:pt x="196" y="110"/>
                </a:cubicBezTo>
                <a:cubicBezTo>
                  <a:pt x="196" y="108"/>
                  <a:pt x="197" y="107"/>
                  <a:pt x="196" y="105"/>
                </a:cubicBezTo>
                <a:cubicBezTo>
                  <a:pt x="195" y="103"/>
                  <a:pt x="194" y="102"/>
                  <a:pt x="192" y="100"/>
                </a:cubicBezTo>
                <a:cubicBezTo>
                  <a:pt x="191" y="98"/>
                  <a:pt x="190" y="96"/>
                  <a:pt x="188" y="94"/>
                </a:cubicBezTo>
                <a:cubicBezTo>
                  <a:pt x="187" y="95"/>
                  <a:pt x="185" y="94"/>
                  <a:pt x="184" y="95"/>
                </a:cubicBezTo>
                <a:cubicBezTo>
                  <a:pt x="182" y="95"/>
                  <a:pt x="181" y="98"/>
                  <a:pt x="180" y="99"/>
                </a:cubicBezTo>
                <a:cubicBezTo>
                  <a:pt x="179" y="101"/>
                  <a:pt x="178" y="102"/>
                  <a:pt x="178" y="104"/>
                </a:cubicBezTo>
                <a:cubicBezTo>
                  <a:pt x="178" y="105"/>
                  <a:pt x="178" y="106"/>
                  <a:pt x="179" y="107"/>
                </a:cubicBezTo>
                <a:cubicBezTo>
                  <a:pt x="180" y="109"/>
                  <a:pt x="180" y="112"/>
                  <a:pt x="178" y="113"/>
                </a:cubicBezTo>
                <a:cubicBezTo>
                  <a:pt x="177" y="114"/>
                  <a:pt x="173" y="112"/>
                  <a:pt x="172" y="114"/>
                </a:cubicBezTo>
                <a:cubicBezTo>
                  <a:pt x="171" y="116"/>
                  <a:pt x="173" y="119"/>
                  <a:pt x="171" y="120"/>
                </a:cubicBezTo>
                <a:cubicBezTo>
                  <a:pt x="169" y="120"/>
                  <a:pt x="166" y="119"/>
                  <a:pt x="165" y="119"/>
                </a:cubicBezTo>
                <a:cubicBezTo>
                  <a:pt x="163" y="118"/>
                  <a:pt x="160" y="119"/>
                  <a:pt x="158" y="118"/>
                </a:cubicBezTo>
                <a:cubicBezTo>
                  <a:pt x="157" y="117"/>
                  <a:pt x="156" y="116"/>
                  <a:pt x="155" y="116"/>
                </a:cubicBezTo>
                <a:cubicBezTo>
                  <a:pt x="154" y="115"/>
                  <a:pt x="154" y="115"/>
                  <a:pt x="153" y="114"/>
                </a:cubicBezTo>
                <a:cubicBezTo>
                  <a:pt x="152" y="114"/>
                  <a:pt x="153" y="114"/>
                  <a:pt x="152" y="113"/>
                </a:cubicBezTo>
                <a:cubicBezTo>
                  <a:pt x="151" y="112"/>
                  <a:pt x="148" y="112"/>
                  <a:pt x="147" y="112"/>
                </a:cubicBezTo>
                <a:cubicBezTo>
                  <a:pt x="145" y="112"/>
                  <a:pt x="142" y="111"/>
                  <a:pt x="141" y="110"/>
                </a:cubicBezTo>
                <a:cubicBezTo>
                  <a:pt x="140" y="109"/>
                  <a:pt x="140" y="108"/>
                  <a:pt x="140" y="107"/>
                </a:cubicBezTo>
                <a:cubicBezTo>
                  <a:pt x="139" y="105"/>
                  <a:pt x="138" y="105"/>
                  <a:pt x="137" y="104"/>
                </a:cubicBezTo>
                <a:cubicBezTo>
                  <a:pt x="137" y="103"/>
                  <a:pt x="137" y="102"/>
                  <a:pt x="136" y="102"/>
                </a:cubicBezTo>
                <a:cubicBezTo>
                  <a:pt x="136" y="101"/>
                  <a:pt x="137" y="101"/>
                  <a:pt x="136" y="100"/>
                </a:cubicBezTo>
                <a:cubicBezTo>
                  <a:pt x="136" y="100"/>
                  <a:pt x="135" y="99"/>
                  <a:pt x="135" y="99"/>
                </a:cubicBezTo>
                <a:cubicBezTo>
                  <a:pt x="133" y="98"/>
                  <a:pt x="132" y="97"/>
                  <a:pt x="131" y="96"/>
                </a:cubicBezTo>
                <a:cubicBezTo>
                  <a:pt x="130" y="94"/>
                  <a:pt x="130" y="92"/>
                  <a:pt x="130" y="90"/>
                </a:cubicBezTo>
                <a:cubicBezTo>
                  <a:pt x="130" y="88"/>
                  <a:pt x="132" y="88"/>
                  <a:pt x="133" y="86"/>
                </a:cubicBezTo>
                <a:cubicBezTo>
                  <a:pt x="135" y="84"/>
                  <a:pt x="136" y="83"/>
                  <a:pt x="138" y="82"/>
                </a:cubicBezTo>
                <a:cubicBezTo>
                  <a:pt x="140" y="81"/>
                  <a:pt x="143" y="79"/>
                  <a:pt x="144" y="78"/>
                </a:cubicBezTo>
                <a:cubicBezTo>
                  <a:pt x="145" y="77"/>
                  <a:pt x="146" y="76"/>
                  <a:pt x="146" y="75"/>
                </a:cubicBezTo>
                <a:cubicBezTo>
                  <a:pt x="147" y="74"/>
                  <a:pt x="148" y="73"/>
                  <a:pt x="149" y="73"/>
                </a:cubicBezTo>
                <a:cubicBezTo>
                  <a:pt x="148" y="73"/>
                  <a:pt x="147" y="72"/>
                  <a:pt x="146" y="72"/>
                </a:cubicBezTo>
                <a:cubicBezTo>
                  <a:pt x="144" y="72"/>
                  <a:pt x="143" y="72"/>
                  <a:pt x="141" y="71"/>
                </a:cubicBezTo>
                <a:cubicBezTo>
                  <a:pt x="140" y="70"/>
                  <a:pt x="140" y="70"/>
                  <a:pt x="140" y="69"/>
                </a:cubicBezTo>
                <a:cubicBezTo>
                  <a:pt x="140" y="68"/>
                  <a:pt x="141" y="66"/>
                  <a:pt x="141" y="65"/>
                </a:cubicBezTo>
                <a:cubicBezTo>
                  <a:pt x="142" y="63"/>
                  <a:pt x="145" y="63"/>
                  <a:pt x="147" y="63"/>
                </a:cubicBezTo>
                <a:cubicBezTo>
                  <a:pt x="150" y="63"/>
                  <a:pt x="152" y="63"/>
                  <a:pt x="154" y="63"/>
                </a:cubicBezTo>
                <a:cubicBezTo>
                  <a:pt x="157" y="63"/>
                  <a:pt x="157" y="63"/>
                  <a:pt x="158" y="61"/>
                </a:cubicBezTo>
                <a:cubicBezTo>
                  <a:pt x="158" y="59"/>
                  <a:pt x="159" y="56"/>
                  <a:pt x="161" y="54"/>
                </a:cubicBezTo>
                <a:cubicBezTo>
                  <a:pt x="162" y="53"/>
                  <a:pt x="163" y="53"/>
                  <a:pt x="163" y="51"/>
                </a:cubicBezTo>
                <a:cubicBezTo>
                  <a:pt x="164" y="50"/>
                  <a:pt x="164" y="48"/>
                  <a:pt x="165" y="46"/>
                </a:cubicBezTo>
                <a:cubicBezTo>
                  <a:pt x="166" y="44"/>
                  <a:pt x="167" y="43"/>
                  <a:pt x="168" y="41"/>
                </a:cubicBezTo>
                <a:cubicBezTo>
                  <a:pt x="170" y="39"/>
                  <a:pt x="171" y="39"/>
                  <a:pt x="171" y="36"/>
                </a:cubicBezTo>
                <a:cubicBezTo>
                  <a:pt x="172" y="32"/>
                  <a:pt x="173" y="34"/>
                  <a:pt x="176" y="33"/>
                </a:cubicBezTo>
                <a:cubicBezTo>
                  <a:pt x="178" y="33"/>
                  <a:pt x="178" y="32"/>
                  <a:pt x="180" y="31"/>
                </a:cubicBezTo>
                <a:cubicBezTo>
                  <a:pt x="181" y="30"/>
                  <a:pt x="183" y="29"/>
                  <a:pt x="184" y="28"/>
                </a:cubicBezTo>
                <a:cubicBezTo>
                  <a:pt x="184" y="28"/>
                  <a:pt x="185" y="26"/>
                  <a:pt x="185" y="26"/>
                </a:cubicBezTo>
                <a:cubicBezTo>
                  <a:pt x="186" y="25"/>
                  <a:pt x="186" y="24"/>
                  <a:pt x="186" y="23"/>
                </a:cubicBezTo>
                <a:cubicBezTo>
                  <a:pt x="187" y="23"/>
                  <a:pt x="187" y="23"/>
                  <a:pt x="188" y="23"/>
                </a:cubicBezTo>
                <a:cubicBezTo>
                  <a:pt x="188" y="22"/>
                  <a:pt x="188" y="21"/>
                  <a:pt x="188" y="20"/>
                </a:cubicBezTo>
                <a:cubicBezTo>
                  <a:pt x="188" y="19"/>
                  <a:pt x="190" y="17"/>
                  <a:pt x="191" y="16"/>
                </a:cubicBezTo>
                <a:cubicBezTo>
                  <a:pt x="193" y="15"/>
                  <a:pt x="194" y="13"/>
                  <a:pt x="196" y="13"/>
                </a:cubicBezTo>
                <a:cubicBezTo>
                  <a:pt x="198" y="12"/>
                  <a:pt x="201" y="12"/>
                  <a:pt x="203" y="10"/>
                </a:cubicBezTo>
                <a:cubicBezTo>
                  <a:pt x="203" y="10"/>
                  <a:pt x="203" y="10"/>
                  <a:pt x="203" y="10"/>
                </a:cubicBezTo>
                <a:moveTo>
                  <a:pt x="240" y="128"/>
                </a:moveTo>
                <a:cubicBezTo>
                  <a:pt x="240" y="128"/>
                  <a:pt x="240" y="128"/>
                  <a:pt x="240" y="128"/>
                </a:cubicBezTo>
                <a:cubicBezTo>
                  <a:pt x="240" y="128"/>
                  <a:pt x="240" y="128"/>
                  <a:pt x="240" y="128"/>
                </a:cubicBezTo>
                <a:moveTo>
                  <a:pt x="203" y="10"/>
                </a:moveTo>
                <a:cubicBezTo>
                  <a:pt x="204" y="10"/>
                  <a:pt x="205" y="10"/>
                  <a:pt x="205" y="10"/>
                </a:cubicBezTo>
                <a:cubicBezTo>
                  <a:pt x="205" y="10"/>
                  <a:pt x="204" y="10"/>
                  <a:pt x="203" y="10"/>
                </a:cubicBezTo>
                <a:moveTo>
                  <a:pt x="216" y="17"/>
                </a:moveTo>
                <a:cubicBezTo>
                  <a:pt x="216" y="17"/>
                  <a:pt x="217" y="16"/>
                  <a:pt x="218" y="16"/>
                </a:cubicBezTo>
                <a:cubicBezTo>
                  <a:pt x="217" y="16"/>
                  <a:pt x="216" y="17"/>
                  <a:pt x="216" y="17"/>
                </a:cubicBezTo>
                <a:moveTo>
                  <a:pt x="214" y="18"/>
                </a:moveTo>
                <a:cubicBezTo>
                  <a:pt x="215" y="18"/>
                  <a:pt x="215" y="17"/>
                  <a:pt x="216" y="17"/>
                </a:cubicBezTo>
                <a:cubicBezTo>
                  <a:pt x="215" y="17"/>
                  <a:pt x="215" y="18"/>
                  <a:pt x="214" y="18"/>
                </a:cubicBezTo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" name="Freeform 9">
            <a:extLst>
              <a:ext uri="{FF2B5EF4-FFF2-40B4-BE49-F238E27FC236}">
                <a16:creationId xmlns:a16="http://schemas.microsoft.com/office/drawing/2014/main" id="{DF09C329-ECA2-606D-A970-7C1D601DFAB8}"/>
              </a:ext>
            </a:extLst>
          </p:cNvPr>
          <p:cNvSpPr>
            <a:spLocks noEditPoints="1"/>
          </p:cNvSpPr>
          <p:nvPr/>
        </p:nvSpPr>
        <p:spPr bwMode="auto">
          <a:xfrm>
            <a:off x="9218550" y="3772158"/>
            <a:ext cx="302633" cy="242106"/>
          </a:xfrm>
          <a:custGeom>
            <a:avLst/>
            <a:gdLst/>
            <a:ahLst/>
            <a:cxnLst>
              <a:cxn ang="0">
                <a:pos x="207" y="85"/>
              </a:cxn>
              <a:cxn ang="0">
                <a:pos x="198" y="80"/>
              </a:cxn>
              <a:cxn ang="0">
                <a:pos x="191" y="69"/>
              </a:cxn>
              <a:cxn ang="0">
                <a:pos x="189" y="63"/>
              </a:cxn>
              <a:cxn ang="0">
                <a:pos x="188" y="61"/>
              </a:cxn>
              <a:cxn ang="0">
                <a:pos x="169" y="57"/>
              </a:cxn>
              <a:cxn ang="0">
                <a:pos x="170" y="46"/>
              </a:cxn>
              <a:cxn ang="0">
                <a:pos x="175" y="34"/>
              </a:cxn>
              <a:cxn ang="0">
                <a:pos x="178" y="28"/>
              </a:cxn>
              <a:cxn ang="0">
                <a:pos x="175" y="22"/>
              </a:cxn>
              <a:cxn ang="0">
                <a:pos x="168" y="18"/>
              </a:cxn>
              <a:cxn ang="0">
                <a:pos x="156" y="17"/>
              </a:cxn>
              <a:cxn ang="0">
                <a:pos x="150" y="15"/>
              </a:cxn>
              <a:cxn ang="0">
                <a:pos x="140" y="10"/>
              </a:cxn>
              <a:cxn ang="0">
                <a:pos x="143" y="0"/>
              </a:cxn>
              <a:cxn ang="0">
                <a:pos x="135" y="2"/>
              </a:cxn>
              <a:cxn ang="0">
                <a:pos x="119" y="0"/>
              </a:cxn>
              <a:cxn ang="0">
                <a:pos x="104" y="1"/>
              </a:cxn>
              <a:cxn ang="0">
                <a:pos x="97" y="6"/>
              </a:cxn>
              <a:cxn ang="0">
                <a:pos x="92" y="11"/>
              </a:cxn>
              <a:cxn ang="0">
                <a:pos x="87" y="14"/>
              </a:cxn>
              <a:cxn ang="0">
                <a:pos x="81" y="21"/>
              </a:cxn>
              <a:cxn ang="0">
                <a:pos x="61" y="12"/>
              </a:cxn>
              <a:cxn ang="0">
                <a:pos x="49" y="15"/>
              </a:cxn>
              <a:cxn ang="0">
                <a:pos x="43" y="8"/>
              </a:cxn>
              <a:cxn ang="0">
                <a:pos x="31" y="8"/>
              </a:cxn>
              <a:cxn ang="0">
                <a:pos x="24" y="15"/>
              </a:cxn>
              <a:cxn ang="0">
                <a:pos x="16" y="19"/>
              </a:cxn>
              <a:cxn ang="0">
                <a:pos x="5" y="23"/>
              </a:cxn>
              <a:cxn ang="0">
                <a:pos x="3" y="32"/>
              </a:cxn>
              <a:cxn ang="0">
                <a:pos x="3" y="45"/>
              </a:cxn>
              <a:cxn ang="0">
                <a:pos x="31" y="56"/>
              </a:cxn>
              <a:cxn ang="0">
                <a:pos x="39" y="71"/>
              </a:cxn>
              <a:cxn ang="0">
                <a:pos x="61" y="89"/>
              </a:cxn>
              <a:cxn ang="0">
                <a:pos x="79" y="95"/>
              </a:cxn>
              <a:cxn ang="0">
                <a:pos x="83" y="110"/>
              </a:cxn>
              <a:cxn ang="0">
                <a:pos x="95" y="127"/>
              </a:cxn>
              <a:cxn ang="0">
                <a:pos x="114" y="123"/>
              </a:cxn>
              <a:cxn ang="0">
                <a:pos x="124" y="114"/>
              </a:cxn>
              <a:cxn ang="0">
                <a:pos x="125" y="141"/>
              </a:cxn>
              <a:cxn ang="0">
                <a:pos x="153" y="157"/>
              </a:cxn>
              <a:cxn ang="0">
                <a:pos x="171" y="161"/>
              </a:cxn>
              <a:cxn ang="0">
                <a:pos x="179" y="152"/>
              </a:cxn>
              <a:cxn ang="0">
                <a:pos x="171" y="141"/>
              </a:cxn>
              <a:cxn ang="0">
                <a:pos x="171" y="133"/>
              </a:cxn>
              <a:cxn ang="0">
                <a:pos x="177" y="127"/>
              </a:cxn>
              <a:cxn ang="0">
                <a:pos x="185" y="114"/>
              </a:cxn>
              <a:cxn ang="0">
                <a:pos x="193" y="111"/>
              </a:cxn>
              <a:cxn ang="0">
                <a:pos x="198" y="106"/>
              </a:cxn>
              <a:cxn ang="0">
                <a:pos x="201" y="100"/>
              </a:cxn>
              <a:cxn ang="0">
                <a:pos x="207" y="91"/>
              </a:cxn>
            </a:cxnLst>
            <a:rect l="0" t="0" r="r" b="b"/>
            <a:pathLst>
              <a:path w="208" h="167">
                <a:moveTo>
                  <a:pt x="196" y="13"/>
                </a:moveTo>
                <a:cubicBezTo>
                  <a:pt x="196" y="13"/>
                  <a:pt x="196" y="13"/>
                  <a:pt x="196" y="13"/>
                </a:cubicBezTo>
                <a:moveTo>
                  <a:pt x="207" y="85"/>
                </a:moveTo>
                <a:cubicBezTo>
                  <a:pt x="206" y="83"/>
                  <a:pt x="205" y="83"/>
                  <a:pt x="203" y="83"/>
                </a:cubicBezTo>
                <a:cubicBezTo>
                  <a:pt x="203" y="83"/>
                  <a:pt x="202" y="82"/>
                  <a:pt x="202" y="82"/>
                </a:cubicBezTo>
                <a:cubicBezTo>
                  <a:pt x="200" y="81"/>
                  <a:pt x="199" y="81"/>
                  <a:pt x="198" y="80"/>
                </a:cubicBezTo>
                <a:cubicBezTo>
                  <a:pt x="197" y="79"/>
                  <a:pt x="197" y="79"/>
                  <a:pt x="196" y="79"/>
                </a:cubicBezTo>
                <a:cubicBezTo>
                  <a:pt x="194" y="78"/>
                  <a:pt x="193" y="77"/>
                  <a:pt x="191" y="76"/>
                </a:cubicBezTo>
                <a:cubicBezTo>
                  <a:pt x="190" y="74"/>
                  <a:pt x="190" y="71"/>
                  <a:pt x="191" y="69"/>
                </a:cubicBezTo>
                <a:cubicBezTo>
                  <a:pt x="191" y="68"/>
                  <a:pt x="191" y="67"/>
                  <a:pt x="191" y="66"/>
                </a:cubicBezTo>
                <a:cubicBezTo>
                  <a:pt x="191" y="66"/>
                  <a:pt x="191" y="65"/>
                  <a:pt x="191" y="65"/>
                </a:cubicBezTo>
                <a:cubicBezTo>
                  <a:pt x="191" y="64"/>
                  <a:pt x="190" y="63"/>
                  <a:pt x="189" y="63"/>
                </a:cubicBezTo>
                <a:cubicBezTo>
                  <a:pt x="189" y="63"/>
                  <a:pt x="188" y="62"/>
                  <a:pt x="188" y="62"/>
                </a:cubicBezTo>
                <a:cubicBezTo>
                  <a:pt x="188" y="61"/>
                  <a:pt x="188" y="61"/>
                  <a:pt x="188" y="61"/>
                </a:cubicBezTo>
                <a:cubicBezTo>
                  <a:pt x="188" y="61"/>
                  <a:pt x="188" y="61"/>
                  <a:pt x="188" y="61"/>
                </a:cubicBezTo>
                <a:cubicBezTo>
                  <a:pt x="185" y="61"/>
                  <a:pt x="182" y="61"/>
                  <a:pt x="180" y="59"/>
                </a:cubicBezTo>
                <a:cubicBezTo>
                  <a:pt x="178" y="59"/>
                  <a:pt x="177" y="58"/>
                  <a:pt x="176" y="58"/>
                </a:cubicBezTo>
                <a:cubicBezTo>
                  <a:pt x="174" y="58"/>
                  <a:pt x="170" y="59"/>
                  <a:pt x="169" y="57"/>
                </a:cubicBezTo>
                <a:cubicBezTo>
                  <a:pt x="168" y="56"/>
                  <a:pt x="169" y="52"/>
                  <a:pt x="169" y="51"/>
                </a:cubicBezTo>
                <a:cubicBezTo>
                  <a:pt x="169" y="50"/>
                  <a:pt x="169" y="49"/>
                  <a:pt x="169" y="49"/>
                </a:cubicBezTo>
                <a:cubicBezTo>
                  <a:pt x="169" y="47"/>
                  <a:pt x="169" y="47"/>
                  <a:pt x="170" y="46"/>
                </a:cubicBezTo>
                <a:cubicBezTo>
                  <a:pt x="171" y="45"/>
                  <a:pt x="171" y="44"/>
                  <a:pt x="171" y="42"/>
                </a:cubicBezTo>
                <a:cubicBezTo>
                  <a:pt x="172" y="41"/>
                  <a:pt x="172" y="40"/>
                  <a:pt x="172" y="39"/>
                </a:cubicBezTo>
                <a:cubicBezTo>
                  <a:pt x="173" y="37"/>
                  <a:pt x="174" y="36"/>
                  <a:pt x="175" y="34"/>
                </a:cubicBezTo>
                <a:cubicBezTo>
                  <a:pt x="175" y="33"/>
                  <a:pt x="175" y="33"/>
                  <a:pt x="175" y="32"/>
                </a:cubicBezTo>
                <a:cubicBezTo>
                  <a:pt x="176" y="32"/>
                  <a:pt x="176" y="32"/>
                  <a:pt x="177" y="31"/>
                </a:cubicBezTo>
                <a:cubicBezTo>
                  <a:pt x="177" y="30"/>
                  <a:pt x="178" y="29"/>
                  <a:pt x="178" y="28"/>
                </a:cubicBezTo>
                <a:cubicBezTo>
                  <a:pt x="179" y="27"/>
                  <a:pt x="179" y="27"/>
                  <a:pt x="180" y="26"/>
                </a:cubicBezTo>
                <a:cubicBezTo>
                  <a:pt x="180" y="25"/>
                  <a:pt x="179" y="24"/>
                  <a:pt x="179" y="23"/>
                </a:cubicBezTo>
                <a:cubicBezTo>
                  <a:pt x="178" y="23"/>
                  <a:pt x="176" y="23"/>
                  <a:pt x="175" y="22"/>
                </a:cubicBezTo>
                <a:cubicBezTo>
                  <a:pt x="174" y="22"/>
                  <a:pt x="173" y="22"/>
                  <a:pt x="172" y="21"/>
                </a:cubicBezTo>
                <a:cubicBezTo>
                  <a:pt x="171" y="21"/>
                  <a:pt x="170" y="20"/>
                  <a:pt x="170" y="20"/>
                </a:cubicBezTo>
                <a:cubicBezTo>
                  <a:pt x="169" y="19"/>
                  <a:pt x="169" y="19"/>
                  <a:pt x="168" y="18"/>
                </a:cubicBezTo>
                <a:cubicBezTo>
                  <a:pt x="168" y="18"/>
                  <a:pt x="167" y="17"/>
                  <a:pt x="167" y="17"/>
                </a:cubicBezTo>
                <a:cubicBezTo>
                  <a:pt x="166" y="15"/>
                  <a:pt x="166" y="15"/>
                  <a:pt x="164" y="15"/>
                </a:cubicBezTo>
                <a:cubicBezTo>
                  <a:pt x="161" y="15"/>
                  <a:pt x="159" y="16"/>
                  <a:pt x="156" y="17"/>
                </a:cubicBezTo>
                <a:cubicBezTo>
                  <a:pt x="155" y="18"/>
                  <a:pt x="154" y="18"/>
                  <a:pt x="152" y="17"/>
                </a:cubicBezTo>
                <a:cubicBezTo>
                  <a:pt x="152" y="17"/>
                  <a:pt x="152" y="16"/>
                  <a:pt x="151" y="16"/>
                </a:cubicBezTo>
                <a:cubicBezTo>
                  <a:pt x="151" y="16"/>
                  <a:pt x="150" y="15"/>
                  <a:pt x="150" y="15"/>
                </a:cubicBezTo>
                <a:cubicBezTo>
                  <a:pt x="149" y="14"/>
                  <a:pt x="149" y="14"/>
                  <a:pt x="147" y="13"/>
                </a:cubicBezTo>
                <a:cubicBezTo>
                  <a:pt x="145" y="12"/>
                  <a:pt x="144" y="12"/>
                  <a:pt x="142" y="11"/>
                </a:cubicBezTo>
                <a:cubicBezTo>
                  <a:pt x="141" y="11"/>
                  <a:pt x="140" y="11"/>
                  <a:pt x="140" y="10"/>
                </a:cubicBezTo>
                <a:cubicBezTo>
                  <a:pt x="140" y="9"/>
                  <a:pt x="141" y="9"/>
                  <a:pt x="141" y="9"/>
                </a:cubicBezTo>
                <a:cubicBezTo>
                  <a:pt x="143" y="8"/>
                  <a:pt x="146" y="6"/>
                  <a:pt x="146" y="5"/>
                </a:cubicBezTo>
                <a:cubicBezTo>
                  <a:pt x="147" y="3"/>
                  <a:pt x="146" y="0"/>
                  <a:pt x="143" y="0"/>
                </a:cubicBezTo>
                <a:cubicBezTo>
                  <a:pt x="143" y="0"/>
                  <a:pt x="142" y="0"/>
                  <a:pt x="141" y="0"/>
                </a:cubicBezTo>
                <a:cubicBezTo>
                  <a:pt x="140" y="0"/>
                  <a:pt x="139" y="0"/>
                  <a:pt x="139" y="0"/>
                </a:cubicBezTo>
                <a:cubicBezTo>
                  <a:pt x="137" y="1"/>
                  <a:pt x="136" y="2"/>
                  <a:pt x="135" y="2"/>
                </a:cubicBezTo>
                <a:cubicBezTo>
                  <a:pt x="134" y="2"/>
                  <a:pt x="132" y="2"/>
                  <a:pt x="131" y="2"/>
                </a:cubicBezTo>
                <a:cubicBezTo>
                  <a:pt x="129" y="2"/>
                  <a:pt x="127" y="3"/>
                  <a:pt x="125" y="2"/>
                </a:cubicBezTo>
                <a:cubicBezTo>
                  <a:pt x="123" y="2"/>
                  <a:pt x="122" y="0"/>
                  <a:pt x="119" y="0"/>
                </a:cubicBezTo>
                <a:cubicBezTo>
                  <a:pt x="116" y="0"/>
                  <a:pt x="113" y="0"/>
                  <a:pt x="110" y="0"/>
                </a:cubicBezTo>
                <a:cubicBezTo>
                  <a:pt x="109" y="0"/>
                  <a:pt x="108" y="1"/>
                  <a:pt x="107" y="1"/>
                </a:cubicBezTo>
                <a:cubicBezTo>
                  <a:pt x="106" y="1"/>
                  <a:pt x="105" y="1"/>
                  <a:pt x="104" y="1"/>
                </a:cubicBezTo>
                <a:cubicBezTo>
                  <a:pt x="103" y="2"/>
                  <a:pt x="103" y="3"/>
                  <a:pt x="102" y="3"/>
                </a:cubicBezTo>
                <a:cubicBezTo>
                  <a:pt x="101" y="4"/>
                  <a:pt x="100" y="4"/>
                  <a:pt x="99" y="5"/>
                </a:cubicBezTo>
                <a:cubicBezTo>
                  <a:pt x="98" y="5"/>
                  <a:pt x="98" y="5"/>
                  <a:pt x="97" y="6"/>
                </a:cubicBezTo>
                <a:cubicBezTo>
                  <a:pt x="96" y="6"/>
                  <a:pt x="95" y="7"/>
                  <a:pt x="94" y="8"/>
                </a:cubicBezTo>
                <a:cubicBezTo>
                  <a:pt x="94" y="9"/>
                  <a:pt x="94" y="9"/>
                  <a:pt x="93" y="10"/>
                </a:cubicBezTo>
                <a:cubicBezTo>
                  <a:pt x="92" y="10"/>
                  <a:pt x="92" y="10"/>
                  <a:pt x="92" y="11"/>
                </a:cubicBezTo>
                <a:cubicBezTo>
                  <a:pt x="92" y="11"/>
                  <a:pt x="92" y="11"/>
                  <a:pt x="92" y="11"/>
                </a:cubicBezTo>
                <a:cubicBezTo>
                  <a:pt x="91" y="12"/>
                  <a:pt x="90" y="12"/>
                  <a:pt x="89" y="12"/>
                </a:cubicBezTo>
                <a:cubicBezTo>
                  <a:pt x="87" y="13"/>
                  <a:pt x="87" y="13"/>
                  <a:pt x="87" y="14"/>
                </a:cubicBezTo>
                <a:cubicBezTo>
                  <a:pt x="86" y="15"/>
                  <a:pt x="85" y="16"/>
                  <a:pt x="85" y="17"/>
                </a:cubicBezTo>
                <a:cubicBezTo>
                  <a:pt x="85" y="17"/>
                  <a:pt x="84" y="18"/>
                  <a:pt x="84" y="19"/>
                </a:cubicBezTo>
                <a:cubicBezTo>
                  <a:pt x="83" y="20"/>
                  <a:pt x="82" y="21"/>
                  <a:pt x="81" y="21"/>
                </a:cubicBezTo>
                <a:cubicBezTo>
                  <a:pt x="79" y="22"/>
                  <a:pt x="78" y="21"/>
                  <a:pt x="76" y="20"/>
                </a:cubicBezTo>
                <a:cubicBezTo>
                  <a:pt x="73" y="19"/>
                  <a:pt x="68" y="18"/>
                  <a:pt x="66" y="16"/>
                </a:cubicBezTo>
                <a:cubicBezTo>
                  <a:pt x="65" y="14"/>
                  <a:pt x="64" y="12"/>
                  <a:pt x="61" y="12"/>
                </a:cubicBezTo>
                <a:cubicBezTo>
                  <a:pt x="60" y="12"/>
                  <a:pt x="56" y="13"/>
                  <a:pt x="55" y="14"/>
                </a:cubicBezTo>
                <a:cubicBezTo>
                  <a:pt x="55" y="14"/>
                  <a:pt x="55" y="15"/>
                  <a:pt x="54" y="16"/>
                </a:cubicBezTo>
                <a:cubicBezTo>
                  <a:pt x="52" y="17"/>
                  <a:pt x="50" y="16"/>
                  <a:pt x="49" y="15"/>
                </a:cubicBezTo>
                <a:cubicBezTo>
                  <a:pt x="48" y="15"/>
                  <a:pt x="47" y="15"/>
                  <a:pt x="46" y="14"/>
                </a:cubicBezTo>
                <a:cubicBezTo>
                  <a:pt x="45" y="13"/>
                  <a:pt x="45" y="12"/>
                  <a:pt x="44" y="11"/>
                </a:cubicBezTo>
                <a:cubicBezTo>
                  <a:pt x="44" y="10"/>
                  <a:pt x="43" y="10"/>
                  <a:pt x="43" y="8"/>
                </a:cubicBezTo>
                <a:cubicBezTo>
                  <a:pt x="44" y="7"/>
                  <a:pt x="44" y="6"/>
                  <a:pt x="44" y="5"/>
                </a:cubicBezTo>
                <a:cubicBezTo>
                  <a:pt x="42" y="5"/>
                  <a:pt x="40" y="5"/>
                  <a:pt x="38" y="5"/>
                </a:cubicBezTo>
                <a:cubicBezTo>
                  <a:pt x="35" y="6"/>
                  <a:pt x="34" y="7"/>
                  <a:pt x="31" y="8"/>
                </a:cubicBezTo>
                <a:cubicBezTo>
                  <a:pt x="29" y="9"/>
                  <a:pt x="28" y="10"/>
                  <a:pt x="27" y="13"/>
                </a:cubicBezTo>
                <a:cubicBezTo>
                  <a:pt x="27" y="13"/>
                  <a:pt x="26" y="14"/>
                  <a:pt x="26" y="14"/>
                </a:cubicBezTo>
                <a:cubicBezTo>
                  <a:pt x="25" y="14"/>
                  <a:pt x="25" y="15"/>
                  <a:pt x="24" y="15"/>
                </a:cubicBezTo>
                <a:cubicBezTo>
                  <a:pt x="23" y="16"/>
                  <a:pt x="23" y="16"/>
                  <a:pt x="22" y="16"/>
                </a:cubicBezTo>
                <a:cubicBezTo>
                  <a:pt x="21" y="17"/>
                  <a:pt x="20" y="16"/>
                  <a:pt x="19" y="17"/>
                </a:cubicBezTo>
                <a:cubicBezTo>
                  <a:pt x="18" y="17"/>
                  <a:pt x="17" y="18"/>
                  <a:pt x="16" y="19"/>
                </a:cubicBezTo>
                <a:cubicBezTo>
                  <a:pt x="15" y="20"/>
                  <a:pt x="13" y="21"/>
                  <a:pt x="11" y="22"/>
                </a:cubicBezTo>
                <a:cubicBezTo>
                  <a:pt x="10" y="22"/>
                  <a:pt x="8" y="22"/>
                  <a:pt x="7" y="22"/>
                </a:cubicBezTo>
                <a:cubicBezTo>
                  <a:pt x="5" y="22"/>
                  <a:pt x="6" y="23"/>
                  <a:pt x="5" y="23"/>
                </a:cubicBezTo>
                <a:cubicBezTo>
                  <a:pt x="3" y="25"/>
                  <a:pt x="1" y="26"/>
                  <a:pt x="0" y="28"/>
                </a:cubicBezTo>
                <a:cubicBezTo>
                  <a:pt x="1" y="28"/>
                  <a:pt x="1" y="29"/>
                  <a:pt x="2" y="29"/>
                </a:cubicBezTo>
                <a:cubicBezTo>
                  <a:pt x="2" y="29"/>
                  <a:pt x="3" y="32"/>
                  <a:pt x="3" y="32"/>
                </a:cubicBezTo>
                <a:cubicBezTo>
                  <a:pt x="4" y="33"/>
                  <a:pt x="4" y="32"/>
                  <a:pt x="4" y="33"/>
                </a:cubicBezTo>
                <a:cubicBezTo>
                  <a:pt x="3" y="35"/>
                  <a:pt x="3" y="35"/>
                  <a:pt x="3" y="35"/>
                </a:cubicBezTo>
                <a:cubicBezTo>
                  <a:pt x="3" y="38"/>
                  <a:pt x="3" y="42"/>
                  <a:pt x="3" y="45"/>
                </a:cubicBezTo>
                <a:cubicBezTo>
                  <a:pt x="4" y="49"/>
                  <a:pt x="5" y="51"/>
                  <a:pt x="8" y="54"/>
                </a:cubicBezTo>
                <a:cubicBezTo>
                  <a:pt x="12" y="57"/>
                  <a:pt x="14" y="61"/>
                  <a:pt x="19" y="60"/>
                </a:cubicBezTo>
                <a:cubicBezTo>
                  <a:pt x="23" y="60"/>
                  <a:pt x="27" y="56"/>
                  <a:pt x="31" y="56"/>
                </a:cubicBezTo>
                <a:cubicBezTo>
                  <a:pt x="36" y="55"/>
                  <a:pt x="40" y="59"/>
                  <a:pt x="42" y="63"/>
                </a:cubicBezTo>
                <a:cubicBezTo>
                  <a:pt x="42" y="64"/>
                  <a:pt x="43" y="65"/>
                  <a:pt x="43" y="66"/>
                </a:cubicBezTo>
                <a:cubicBezTo>
                  <a:pt x="43" y="68"/>
                  <a:pt x="40" y="69"/>
                  <a:pt x="39" y="71"/>
                </a:cubicBezTo>
                <a:cubicBezTo>
                  <a:pt x="39" y="75"/>
                  <a:pt x="46" y="81"/>
                  <a:pt x="50" y="81"/>
                </a:cubicBezTo>
                <a:cubicBezTo>
                  <a:pt x="53" y="82"/>
                  <a:pt x="58" y="80"/>
                  <a:pt x="60" y="84"/>
                </a:cubicBezTo>
                <a:cubicBezTo>
                  <a:pt x="61" y="85"/>
                  <a:pt x="60" y="87"/>
                  <a:pt x="61" y="89"/>
                </a:cubicBezTo>
                <a:cubicBezTo>
                  <a:pt x="61" y="92"/>
                  <a:pt x="64" y="94"/>
                  <a:pt x="68" y="94"/>
                </a:cubicBezTo>
                <a:cubicBezTo>
                  <a:pt x="70" y="94"/>
                  <a:pt x="72" y="92"/>
                  <a:pt x="75" y="92"/>
                </a:cubicBezTo>
                <a:cubicBezTo>
                  <a:pt x="76" y="93"/>
                  <a:pt x="78" y="94"/>
                  <a:pt x="79" y="95"/>
                </a:cubicBezTo>
                <a:cubicBezTo>
                  <a:pt x="82" y="96"/>
                  <a:pt x="88" y="97"/>
                  <a:pt x="87" y="101"/>
                </a:cubicBezTo>
                <a:cubicBezTo>
                  <a:pt x="87" y="105"/>
                  <a:pt x="84" y="102"/>
                  <a:pt x="83" y="105"/>
                </a:cubicBezTo>
                <a:cubicBezTo>
                  <a:pt x="82" y="105"/>
                  <a:pt x="82" y="110"/>
                  <a:pt x="83" y="110"/>
                </a:cubicBezTo>
                <a:cubicBezTo>
                  <a:pt x="84" y="112"/>
                  <a:pt x="86" y="110"/>
                  <a:pt x="88" y="111"/>
                </a:cubicBezTo>
                <a:cubicBezTo>
                  <a:pt x="90" y="113"/>
                  <a:pt x="90" y="120"/>
                  <a:pt x="91" y="122"/>
                </a:cubicBezTo>
                <a:cubicBezTo>
                  <a:pt x="92" y="126"/>
                  <a:pt x="92" y="125"/>
                  <a:pt x="95" y="127"/>
                </a:cubicBezTo>
                <a:cubicBezTo>
                  <a:pt x="97" y="129"/>
                  <a:pt x="96" y="129"/>
                  <a:pt x="99" y="130"/>
                </a:cubicBezTo>
                <a:cubicBezTo>
                  <a:pt x="102" y="131"/>
                  <a:pt x="106" y="128"/>
                  <a:pt x="109" y="126"/>
                </a:cubicBezTo>
                <a:cubicBezTo>
                  <a:pt x="110" y="125"/>
                  <a:pt x="113" y="124"/>
                  <a:pt x="114" y="123"/>
                </a:cubicBezTo>
                <a:cubicBezTo>
                  <a:pt x="115" y="121"/>
                  <a:pt x="114" y="118"/>
                  <a:pt x="114" y="116"/>
                </a:cubicBezTo>
                <a:cubicBezTo>
                  <a:pt x="115" y="115"/>
                  <a:pt x="117" y="113"/>
                  <a:pt x="119" y="112"/>
                </a:cubicBezTo>
                <a:cubicBezTo>
                  <a:pt x="121" y="112"/>
                  <a:pt x="122" y="113"/>
                  <a:pt x="124" y="114"/>
                </a:cubicBezTo>
                <a:cubicBezTo>
                  <a:pt x="127" y="117"/>
                  <a:pt x="124" y="119"/>
                  <a:pt x="123" y="122"/>
                </a:cubicBezTo>
                <a:cubicBezTo>
                  <a:pt x="122" y="124"/>
                  <a:pt x="123" y="126"/>
                  <a:pt x="123" y="127"/>
                </a:cubicBezTo>
                <a:cubicBezTo>
                  <a:pt x="123" y="132"/>
                  <a:pt x="124" y="136"/>
                  <a:pt x="125" y="141"/>
                </a:cubicBezTo>
                <a:cubicBezTo>
                  <a:pt x="134" y="141"/>
                  <a:pt x="139" y="148"/>
                  <a:pt x="147" y="151"/>
                </a:cubicBezTo>
                <a:cubicBezTo>
                  <a:pt x="149" y="152"/>
                  <a:pt x="151" y="151"/>
                  <a:pt x="152" y="153"/>
                </a:cubicBezTo>
                <a:cubicBezTo>
                  <a:pt x="153" y="154"/>
                  <a:pt x="153" y="156"/>
                  <a:pt x="153" y="157"/>
                </a:cubicBezTo>
                <a:cubicBezTo>
                  <a:pt x="154" y="159"/>
                  <a:pt x="159" y="167"/>
                  <a:pt x="163" y="165"/>
                </a:cubicBezTo>
                <a:cubicBezTo>
                  <a:pt x="164" y="164"/>
                  <a:pt x="165" y="162"/>
                  <a:pt x="167" y="162"/>
                </a:cubicBezTo>
                <a:cubicBezTo>
                  <a:pt x="168" y="161"/>
                  <a:pt x="170" y="161"/>
                  <a:pt x="171" y="161"/>
                </a:cubicBezTo>
                <a:cubicBezTo>
                  <a:pt x="174" y="161"/>
                  <a:pt x="176" y="162"/>
                  <a:pt x="177" y="162"/>
                </a:cubicBezTo>
                <a:cubicBezTo>
                  <a:pt x="178" y="161"/>
                  <a:pt x="178" y="159"/>
                  <a:pt x="179" y="158"/>
                </a:cubicBezTo>
                <a:cubicBezTo>
                  <a:pt x="179" y="156"/>
                  <a:pt x="180" y="154"/>
                  <a:pt x="179" y="152"/>
                </a:cubicBezTo>
                <a:cubicBezTo>
                  <a:pt x="178" y="151"/>
                  <a:pt x="178" y="151"/>
                  <a:pt x="176" y="151"/>
                </a:cubicBezTo>
                <a:cubicBezTo>
                  <a:pt x="174" y="151"/>
                  <a:pt x="173" y="151"/>
                  <a:pt x="171" y="149"/>
                </a:cubicBezTo>
                <a:cubicBezTo>
                  <a:pt x="168" y="146"/>
                  <a:pt x="171" y="144"/>
                  <a:pt x="171" y="141"/>
                </a:cubicBezTo>
                <a:cubicBezTo>
                  <a:pt x="172" y="140"/>
                  <a:pt x="171" y="139"/>
                  <a:pt x="171" y="139"/>
                </a:cubicBezTo>
                <a:cubicBezTo>
                  <a:pt x="171" y="138"/>
                  <a:pt x="171" y="137"/>
                  <a:pt x="171" y="136"/>
                </a:cubicBezTo>
                <a:cubicBezTo>
                  <a:pt x="171" y="135"/>
                  <a:pt x="170" y="134"/>
                  <a:pt x="171" y="133"/>
                </a:cubicBezTo>
                <a:cubicBezTo>
                  <a:pt x="171" y="133"/>
                  <a:pt x="172" y="132"/>
                  <a:pt x="172" y="131"/>
                </a:cubicBezTo>
                <a:cubicBezTo>
                  <a:pt x="173" y="129"/>
                  <a:pt x="172" y="129"/>
                  <a:pt x="174" y="128"/>
                </a:cubicBezTo>
                <a:cubicBezTo>
                  <a:pt x="175" y="128"/>
                  <a:pt x="176" y="128"/>
                  <a:pt x="177" y="127"/>
                </a:cubicBezTo>
                <a:cubicBezTo>
                  <a:pt x="180" y="125"/>
                  <a:pt x="178" y="122"/>
                  <a:pt x="179" y="119"/>
                </a:cubicBezTo>
                <a:cubicBezTo>
                  <a:pt x="180" y="118"/>
                  <a:pt x="181" y="118"/>
                  <a:pt x="182" y="117"/>
                </a:cubicBezTo>
                <a:cubicBezTo>
                  <a:pt x="183" y="116"/>
                  <a:pt x="184" y="115"/>
                  <a:pt x="185" y="114"/>
                </a:cubicBezTo>
                <a:cubicBezTo>
                  <a:pt x="185" y="114"/>
                  <a:pt x="186" y="111"/>
                  <a:pt x="187" y="110"/>
                </a:cubicBezTo>
                <a:cubicBezTo>
                  <a:pt x="187" y="110"/>
                  <a:pt x="189" y="110"/>
                  <a:pt x="189" y="110"/>
                </a:cubicBezTo>
                <a:cubicBezTo>
                  <a:pt x="191" y="110"/>
                  <a:pt x="192" y="111"/>
                  <a:pt x="193" y="111"/>
                </a:cubicBezTo>
                <a:cubicBezTo>
                  <a:pt x="194" y="111"/>
                  <a:pt x="195" y="111"/>
                  <a:pt x="196" y="111"/>
                </a:cubicBezTo>
                <a:cubicBezTo>
                  <a:pt x="196" y="111"/>
                  <a:pt x="196" y="110"/>
                  <a:pt x="196" y="110"/>
                </a:cubicBezTo>
                <a:cubicBezTo>
                  <a:pt x="197" y="109"/>
                  <a:pt x="198" y="108"/>
                  <a:pt x="198" y="106"/>
                </a:cubicBezTo>
                <a:cubicBezTo>
                  <a:pt x="198" y="106"/>
                  <a:pt x="198" y="106"/>
                  <a:pt x="198" y="105"/>
                </a:cubicBezTo>
                <a:cubicBezTo>
                  <a:pt x="198" y="103"/>
                  <a:pt x="200" y="102"/>
                  <a:pt x="201" y="100"/>
                </a:cubicBezTo>
                <a:cubicBezTo>
                  <a:pt x="201" y="100"/>
                  <a:pt x="201" y="100"/>
                  <a:pt x="201" y="100"/>
                </a:cubicBezTo>
                <a:cubicBezTo>
                  <a:pt x="201" y="100"/>
                  <a:pt x="201" y="100"/>
                  <a:pt x="201" y="100"/>
                </a:cubicBezTo>
                <a:cubicBezTo>
                  <a:pt x="202" y="98"/>
                  <a:pt x="204" y="97"/>
                  <a:pt x="205" y="95"/>
                </a:cubicBezTo>
                <a:cubicBezTo>
                  <a:pt x="206" y="93"/>
                  <a:pt x="206" y="92"/>
                  <a:pt x="207" y="91"/>
                </a:cubicBezTo>
                <a:cubicBezTo>
                  <a:pt x="207" y="89"/>
                  <a:pt x="208" y="87"/>
                  <a:pt x="207" y="85"/>
                </a:cubicBezTo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" name="Freeform 10">
            <a:extLst>
              <a:ext uri="{FF2B5EF4-FFF2-40B4-BE49-F238E27FC236}">
                <a16:creationId xmlns:a16="http://schemas.microsoft.com/office/drawing/2014/main" id="{49AFE544-8689-7D6C-9E1F-8F01DBFDA7A0}"/>
              </a:ext>
            </a:extLst>
          </p:cNvPr>
          <p:cNvSpPr>
            <a:spLocks/>
          </p:cNvSpPr>
          <p:nvPr/>
        </p:nvSpPr>
        <p:spPr bwMode="auto">
          <a:xfrm>
            <a:off x="9463126" y="3931504"/>
            <a:ext cx="74115" cy="87702"/>
          </a:xfrm>
          <a:custGeom>
            <a:avLst/>
            <a:gdLst/>
            <a:ahLst/>
            <a:cxnLst>
              <a:cxn ang="0">
                <a:pos x="29" y="15"/>
              </a:cxn>
              <a:cxn ang="0">
                <a:pos x="28" y="11"/>
              </a:cxn>
              <a:cxn ang="0">
                <a:pos x="27" y="6"/>
              </a:cxn>
              <a:cxn ang="0">
                <a:pos x="28" y="0"/>
              </a:cxn>
              <a:cxn ang="0">
                <a:pos x="28" y="1"/>
              </a:cxn>
              <a:cxn ang="0">
                <a:pos x="25" y="1"/>
              </a:cxn>
              <a:cxn ang="0">
                <a:pos x="21" y="0"/>
              </a:cxn>
              <a:cxn ang="0">
                <a:pos x="19" y="0"/>
              </a:cxn>
              <a:cxn ang="0">
                <a:pos x="17" y="4"/>
              </a:cxn>
              <a:cxn ang="0">
                <a:pos x="14" y="7"/>
              </a:cxn>
              <a:cxn ang="0">
                <a:pos x="11" y="9"/>
              </a:cxn>
              <a:cxn ang="0">
                <a:pos x="9" y="17"/>
              </a:cxn>
              <a:cxn ang="0">
                <a:pos x="6" y="18"/>
              </a:cxn>
              <a:cxn ang="0">
                <a:pos x="4" y="21"/>
              </a:cxn>
              <a:cxn ang="0">
                <a:pos x="3" y="23"/>
              </a:cxn>
              <a:cxn ang="0">
                <a:pos x="3" y="26"/>
              </a:cxn>
              <a:cxn ang="0">
                <a:pos x="3" y="29"/>
              </a:cxn>
              <a:cxn ang="0">
                <a:pos x="3" y="31"/>
              </a:cxn>
              <a:cxn ang="0">
                <a:pos x="3" y="39"/>
              </a:cxn>
              <a:cxn ang="0">
                <a:pos x="8" y="41"/>
              </a:cxn>
              <a:cxn ang="0">
                <a:pos x="11" y="42"/>
              </a:cxn>
              <a:cxn ang="0">
                <a:pos x="11" y="48"/>
              </a:cxn>
              <a:cxn ang="0">
                <a:pos x="9" y="52"/>
              </a:cxn>
              <a:cxn ang="0">
                <a:pos x="14" y="54"/>
              </a:cxn>
              <a:cxn ang="0">
                <a:pos x="26" y="57"/>
              </a:cxn>
              <a:cxn ang="0">
                <a:pos x="35" y="58"/>
              </a:cxn>
              <a:cxn ang="0">
                <a:pos x="35" y="58"/>
              </a:cxn>
              <a:cxn ang="0">
                <a:pos x="35" y="58"/>
              </a:cxn>
              <a:cxn ang="0">
                <a:pos x="39" y="46"/>
              </a:cxn>
              <a:cxn ang="0">
                <a:pos x="42" y="42"/>
              </a:cxn>
              <a:cxn ang="0">
                <a:pos x="44" y="38"/>
              </a:cxn>
              <a:cxn ang="0">
                <a:pos x="51" y="35"/>
              </a:cxn>
              <a:cxn ang="0">
                <a:pos x="48" y="33"/>
              </a:cxn>
              <a:cxn ang="0">
                <a:pos x="43" y="32"/>
              </a:cxn>
              <a:cxn ang="0">
                <a:pos x="39" y="28"/>
              </a:cxn>
              <a:cxn ang="0">
                <a:pos x="37" y="25"/>
              </a:cxn>
              <a:cxn ang="0">
                <a:pos x="34" y="24"/>
              </a:cxn>
              <a:cxn ang="0">
                <a:pos x="32" y="20"/>
              </a:cxn>
              <a:cxn ang="0">
                <a:pos x="29" y="15"/>
              </a:cxn>
            </a:cxnLst>
            <a:rect l="0" t="0" r="r" b="b"/>
            <a:pathLst>
              <a:path w="51" h="60">
                <a:moveTo>
                  <a:pt x="29" y="15"/>
                </a:moveTo>
                <a:cubicBezTo>
                  <a:pt x="28" y="14"/>
                  <a:pt x="29" y="12"/>
                  <a:pt x="28" y="11"/>
                </a:cubicBezTo>
                <a:cubicBezTo>
                  <a:pt x="28" y="9"/>
                  <a:pt x="27" y="8"/>
                  <a:pt x="27" y="6"/>
                </a:cubicBezTo>
                <a:cubicBezTo>
                  <a:pt x="27" y="4"/>
                  <a:pt x="27" y="2"/>
                  <a:pt x="28" y="0"/>
                </a:cubicBezTo>
                <a:cubicBezTo>
                  <a:pt x="28" y="0"/>
                  <a:pt x="28" y="1"/>
                  <a:pt x="28" y="1"/>
                </a:cubicBezTo>
                <a:cubicBezTo>
                  <a:pt x="27" y="1"/>
                  <a:pt x="26" y="1"/>
                  <a:pt x="25" y="1"/>
                </a:cubicBezTo>
                <a:cubicBezTo>
                  <a:pt x="24" y="1"/>
                  <a:pt x="23" y="0"/>
                  <a:pt x="21" y="0"/>
                </a:cubicBezTo>
                <a:cubicBezTo>
                  <a:pt x="21" y="0"/>
                  <a:pt x="19" y="0"/>
                  <a:pt x="19" y="0"/>
                </a:cubicBezTo>
                <a:cubicBezTo>
                  <a:pt x="18" y="1"/>
                  <a:pt x="17" y="4"/>
                  <a:pt x="17" y="4"/>
                </a:cubicBezTo>
                <a:cubicBezTo>
                  <a:pt x="16" y="5"/>
                  <a:pt x="15" y="6"/>
                  <a:pt x="14" y="7"/>
                </a:cubicBezTo>
                <a:cubicBezTo>
                  <a:pt x="13" y="8"/>
                  <a:pt x="12" y="8"/>
                  <a:pt x="11" y="9"/>
                </a:cubicBezTo>
                <a:cubicBezTo>
                  <a:pt x="10" y="12"/>
                  <a:pt x="12" y="15"/>
                  <a:pt x="9" y="17"/>
                </a:cubicBezTo>
                <a:cubicBezTo>
                  <a:pt x="8" y="18"/>
                  <a:pt x="7" y="18"/>
                  <a:pt x="6" y="18"/>
                </a:cubicBezTo>
                <a:cubicBezTo>
                  <a:pt x="4" y="19"/>
                  <a:pt x="5" y="19"/>
                  <a:pt x="4" y="21"/>
                </a:cubicBezTo>
                <a:cubicBezTo>
                  <a:pt x="4" y="22"/>
                  <a:pt x="3" y="23"/>
                  <a:pt x="3" y="23"/>
                </a:cubicBezTo>
                <a:cubicBezTo>
                  <a:pt x="2" y="24"/>
                  <a:pt x="3" y="25"/>
                  <a:pt x="3" y="26"/>
                </a:cubicBezTo>
                <a:cubicBezTo>
                  <a:pt x="3" y="27"/>
                  <a:pt x="3" y="28"/>
                  <a:pt x="3" y="29"/>
                </a:cubicBezTo>
                <a:cubicBezTo>
                  <a:pt x="3" y="29"/>
                  <a:pt x="4" y="30"/>
                  <a:pt x="3" y="31"/>
                </a:cubicBezTo>
                <a:cubicBezTo>
                  <a:pt x="3" y="34"/>
                  <a:pt x="0" y="36"/>
                  <a:pt x="3" y="39"/>
                </a:cubicBezTo>
                <a:cubicBezTo>
                  <a:pt x="5" y="41"/>
                  <a:pt x="6" y="41"/>
                  <a:pt x="8" y="41"/>
                </a:cubicBezTo>
                <a:cubicBezTo>
                  <a:pt x="10" y="41"/>
                  <a:pt x="10" y="41"/>
                  <a:pt x="11" y="42"/>
                </a:cubicBezTo>
                <a:cubicBezTo>
                  <a:pt x="12" y="44"/>
                  <a:pt x="11" y="46"/>
                  <a:pt x="11" y="48"/>
                </a:cubicBezTo>
                <a:cubicBezTo>
                  <a:pt x="10" y="49"/>
                  <a:pt x="10" y="51"/>
                  <a:pt x="9" y="52"/>
                </a:cubicBezTo>
                <a:cubicBezTo>
                  <a:pt x="11" y="52"/>
                  <a:pt x="12" y="53"/>
                  <a:pt x="14" y="54"/>
                </a:cubicBezTo>
                <a:cubicBezTo>
                  <a:pt x="19" y="57"/>
                  <a:pt x="20" y="60"/>
                  <a:pt x="26" y="57"/>
                </a:cubicBezTo>
                <a:cubicBezTo>
                  <a:pt x="30" y="54"/>
                  <a:pt x="31" y="56"/>
                  <a:pt x="35" y="58"/>
                </a:cubicBezTo>
                <a:cubicBezTo>
                  <a:pt x="35" y="58"/>
                  <a:pt x="35" y="58"/>
                  <a:pt x="35" y="58"/>
                </a:cubicBezTo>
                <a:cubicBezTo>
                  <a:pt x="35" y="58"/>
                  <a:pt x="35" y="58"/>
                  <a:pt x="35" y="58"/>
                </a:cubicBezTo>
                <a:cubicBezTo>
                  <a:pt x="36" y="53"/>
                  <a:pt x="37" y="49"/>
                  <a:pt x="39" y="46"/>
                </a:cubicBezTo>
                <a:cubicBezTo>
                  <a:pt x="40" y="44"/>
                  <a:pt x="41" y="43"/>
                  <a:pt x="42" y="42"/>
                </a:cubicBezTo>
                <a:cubicBezTo>
                  <a:pt x="42" y="40"/>
                  <a:pt x="43" y="39"/>
                  <a:pt x="44" y="38"/>
                </a:cubicBezTo>
                <a:cubicBezTo>
                  <a:pt x="46" y="37"/>
                  <a:pt x="49" y="35"/>
                  <a:pt x="51" y="35"/>
                </a:cubicBezTo>
                <a:cubicBezTo>
                  <a:pt x="51" y="33"/>
                  <a:pt x="49" y="33"/>
                  <a:pt x="48" y="33"/>
                </a:cubicBezTo>
                <a:cubicBezTo>
                  <a:pt x="46" y="33"/>
                  <a:pt x="45" y="33"/>
                  <a:pt x="43" y="32"/>
                </a:cubicBezTo>
                <a:cubicBezTo>
                  <a:pt x="42" y="31"/>
                  <a:pt x="40" y="30"/>
                  <a:pt x="39" y="28"/>
                </a:cubicBezTo>
                <a:cubicBezTo>
                  <a:pt x="38" y="27"/>
                  <a:pt x="37" y="26"/>
                  <a:pt x="37" y="25"/>
                </a:cubicBezTo>
                <a:cubicBezTo>
                  <a:pt x="36" y="24"/>
                  <a:pt x="35" y="24"/>
                  <a:pt x="34" y="24"/>
                </a:cubicBezTo>
                <a:cubicBezTo>
                  <a:pt x="32" y="23"/>
                  <a:pt x="32" y="21"/>
                  <a:pt x="32" y="20"/>
                </a:cubicBezTo>
                <a:cubicBezTo>
                  <a:pt x="31" y="18"/>
                  <a:pt x="30" y="17"/>
                  <a:pt x="29" y="15"/>
                </a:cubicBezTo>
              </a:path>
            </a:pathLst>
          </a:custGeom>
          <a:solidFill>
            <a:schemeClr val="bg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" name="Freeform 11">
            <a:extLst>
              <a:ext uri="{FF2B5EF4-FFF2-40B4-BE49-F238E27FC236}">
                <a16:creationId xmlns:a16="http://schemas.microsoft.com/office/drawing/2014/main" id="{7D9A8DB6-9AD0-16E1-C4E5-D288A3F5B755}"/>
              </a:ext>
            </a:extLst>
          </p:cNvPr>
          <p:cNvSpPr>
            <a:spLocks/>
          </p:cNvSpPr>
          <p:nvPr/>
        </p:nvSpPr>
        <p:spPr bwMode="auto">
          <a:xfrm>
            <a:off x="9484125" y="4219313"/>
            <a:ext cx="352042" cy="228519"/>
          </a:xfrm>
          <a:custGeom>
            <a:avLst/>
            <a:gdLst/>
            <a:ahLst/>
            <a:cxnLst>
              <a:cxn ang="0">
                <a:pos x="231" y="65"/>
              </a:cxn>
              <a:cxn ang="0">
                <a:pos x="214" y="71"/>
              </a:cxn>
              <a:cxn ang="0">
                <a:pos x="204" y="60"/>
              </a:cxn>
              <a:cxn ang="0">
                <a:pos x="194" y="60"/>
              </a:cxn>
              <a:cxn ang="0">
                <a:pos x="186" y="51"/>
              </a:cxn>
              <a:cxn ang="0">
                <a:pos x="183" y="47"/>
              </a:cxn>
              <a:cxn ang="0">
                <a:pos x="186" y="39"/>
              </a:cxn>
              <a:cxn ang="0">
                <a:pos x="192" y="36"/>
              </a:cxn>
              <a:cxn ang="0">
                <a:pos x="195" y="30"/>
              </a:cxn>
              <a:cxn ang="0">
                <a:pos x="197" y="18"/>
              </a:cxn>
              <a:cxn ang="0">
                <a:pos x="188" y="17"/>
              </a:cxn>
              <a:cxn ang="0">
                <a:pos x="174" y="10"/>
              </a:cxn>
              <a:cxn ang="0">
                <a:pos x="161" y="9"/>
              </a:cxn>
              <a:cxn ang="0">
                <a:pos x="145" y="1"/>
              </a:cxn>
              <a:cxn ang="0">
                <a:pos x="133" y="1"/>
              </a:cxn>
              <a:cxn ang="0">
                <a:pos x="121" y="8"/>
              </a:cxn>
              <a:cxn ang="0">
                <a:pos x="110" y="18"/>
              </a:cxn>
              <a:cxn ang="0">
                <a:pos x="94" y="17"/>
              </a:cxn>
              <a:cxn ang="0">
                <a:pos x="90" y="21"/>
              </a:cxn>
              <a:cxn ang="0">
                <a:pos x="51" y="27"/>
              </a:cxn>
              <a:cxn ang="0">
                <a:pos x="39" y="56"/>
              </a:cxn>
              <a:cxn ang="0">
                <a:pos x="8" y="90"/>
              </a:cxn>
              <a:cxn ang="0">
                <a:pos x="5" y="118"/>
              </a:cxn>
              <a:cxn ang="0">
                <a:pos x="41" y="118"/>
              </a:cxn>
              <a:cxn ang="0">
                <a:pos x="46" y="130"/>
              </a:cxn>
              <a:cxn ang="0">
                <a:pos x="52" y="144"/>
              </a:cxn>
              <a:cxn ang="0">
                <a:pos x="57" y="153"/>
              </a:cxn>
              <a:cxn ang="0">
                <a:pos x="68" y="151"/>
              </a:cxn>
              <a:cxn ang="0">
                <a:pos x="88" y="145"/>
              </a:cxn>
              <a:cxn ang="0">
                <a:pos x="108" y="135"/>
              </a:cxn>
              <a:cxn ang="0">
                <a:pos x="113" y="129"/>
              </a:cxn>
              <a:cxn ang="0">
                <a:pos x="119" y="114"/>
              </a:cxn>
              <a:cxn ang="0">
                <a:pos x="127" y="120"/>
              </a:cxn>
              <a:cxn ang="0">
                <a:pos x="138" y="133"/>
              </a:cxn>
              <a:cxn ang="0">
                <a:pos x="148" y="137"/>
              </a:cxn>
              <a:cxn ang="0">
                <a:pos x="147" y="143"/>
              </a:cxn>
              <a:cxn ang="0">
                <a:pos x="158" y="156"/>
              </a:cxn>
              <a:cxn ang="0">
                <a:pos x="157" y="147"/>
              </a:cxn>
              <a:cxn ang="0">
                <a:pos x="163" y="134"/>
              </a:cxn>
              <a:cxn ang="0">
                <a:pos x="174" y="121"/>
              </a:cxn>
              <a:cxn ang="0">
                <a:pos x="173" y="106"/>
              </a:cxn>
              <a:cxn ang="0">
                <a:pos x="185" y="111"/>
              </a:cxn>
              <a:cxn ang="0">
                <a:pos x="196" y="118"/>
              </a:cxn>
              <a:cxn ang="0">
                <a:pos x="209" y="115"/>
              </a:cxn>
              <a:cxn ang="0">
                <a:pos x="223" y="123"/>
              </a:cxn>
              <a:cxn ang="0">
                <a:pos x="222" y="109"/>
              </a:cxn>
              <a:cxn ang="0">
                <a:pos x="220" y="97"/>
              </a:cxn>
              <a:cxn ang="0">
                <a:pos x="236" y="98"/>
              </a:cxn>
              <a:cxn ang="0">
                <a:pos x="238" y="91"/>
              </a:cxn>
              <a:cxn ang="0">
                <a:pos x="240" y="71"/>
              </a:cxn>
            </a:cxnLst>
            <a:rect l="0" t="0" r="r" b="b"/>
            <a:pathLst>
              <a:path w="242" h="157">
                <a:moveTo>
                  <a:pt x="240" y="71"/>
                </a:moveTo>
                <a:cubicBezTo>
                  <a:pt x="240" y="69"/>
                  <a:pt x="240" y="67"/>
                  <a:pt x="238" y="65"/>
                </a:cubicBezTo>
                <a:cubicBezTo>
                  <a:pt x="237" y="64"/>
                  <a:pt x="234" y="62"/>
                  <a:pt x="233" y="62"/>
                </a:cubicBezTo>
                <a:cubicBezTo>
                  <a:pt x="232" y="63"/>
                  <a:pt x="232" y="64"/>
                  <a:pt x="231" y="65"/>
                </a:cubicBezTo>
                <a:cubicBezTo>
                  <a:pt x="230" y="65"/>
                  <a:pt x="229" y="65"/>
                  <a:pt x="228" y="66"/>
                </a:cubicBezTo>
                <a:cubicBezTo>
                  <a:pt x="226" y="67"/>
                  <a:pt x="227" y="69"/>
                  <a:pt x="226" y="70"/>
                </a:cubicBezTo>
                <a:cubicBezTo>
                  <a:pt x="225" y="72"/>
                  <a:pt x="225" y="73"/>
                  <a:pt x="222" y="73"/>
                </a:cubicBezTo>
                <a:cubicBezTo>
                  <a:pt x="219" y="73"/>
                  <a:pt x="217" y="72"/>
                  <a:pt x="214" y="71"/>
                </a:cubicBezTo>
                <a:cubicBezTo>
                  <a:pt x="213" y="71"/>
                  <a:pt x="212" y="70"/>
                  <a:pt x="212" y="69"/>
                </a:cubicBezTo>
                <a:cubicBezTo>
                  <a:pt x="211" y="69"/>
                  <a:pt x="210" y="69"/>
                  <a:pt x="210" y="68"/>
                </a:cubicBezTo>
                <a:cubicBezTo>
                  <a:pt x="208" y="67"/>
                  <a:pt x="208" y="66"/>
                  <a:pt x="208" y="64"/>
                </a:cubicBezTo>
                <a:cubicBezTo>
                  <a:pt x="208" y="61"/>
                  <a:pt x="206" y="61"/>
                  <a:pt x="204" y="60"/>
                </a:cubicBezTo>
                <a:cubicBezTo>
                  <a:pt x="204" y="60"/>
                  <a:pt x="204" y="60"/>
                  <a:pt x="203" y="59"/>
                </a:cubicBezTo>
                <a:cubicBezTo>
                  <a:pt x="203" y="59"/>
                  <a:pt x="202" y="59"/>
                  <a:pt x="201" y="59"/>
                </a:cubicBezTo>
                <a:cubicBezTo>
                  <a:pt x="200" y="60"/>
                  <a:pt x="200" y="60"/>
                  <a:pt x="198" y="60"/>
                </a:cubicBezTo>
                <a:cubicBezTo>
                  <a:pt x="197" y="60"/>
                  <a:pt x="195" y="60"/>
                  <a:pt x="194" y="60"/>
                </a:cubicBezTo>
                <a:cubicBezTo>
                  <a:pt x="193" y="60"/>
                  <a:pt x="192" y="60"/>
                  <a:pt x="191" y="60"/>
                </a:cubicBezTo>
                <a:cubicBezTo>
                  <a:pt x="190" y="60"/>
                  <a:pt x="189" y="60"/>
                  <a:pt x="188" y="60"/>
                </a:cubicBezTo>
                <a:cubicBezTo>
                  <a:pt x="185" y="59"/>
                  <a:pt x="183" y="60"/>
                  <a:pt x="183" y="57"/>
                </a:cubicBezTo>
                <a:cubicBezTo>
                  <a:pt x="182" y="53"/>
                  <a:pt x="184" y="53"/>
                  <a:pt x="186" y="51"/>
                </a:cubicBezTo>
                <a:cubicBezTo>
                  <a:pt x="186" y="51"/>
                  <a:pt x="187" y="51"/>
                  <a:pt x="187" y="50"/>
                </a:cubicBezTo>
                <a:cubicBezTo>
                  <a:pt x="187" y="50"/>
                  <a:pt x="186" y="50"/>
                  <a:pt x="186" y="50"/>
                </a:cubicBezTo>
                <a:cubicBezTo>
                  <a:pt x="185" y="50"/>
                  <a:pt x="185" y="50"/>
                  <a:pt x="184" y="49"/>
                </a:cubicBezTo>
                <a:cubicBezTo>
                  <a:pt x="183" y="49"/>
                  <a:pt x="183" y="48"/>
                  <a:pt x="183" y="47"/>
                </a:cubicBezTo>
                <a:cubicBezTo>
                  <a:pt x="183" y="47"/>
                  <a:pt x="183" y="46"/>
                  <a:pt x="183" y="45"/>
                </a:cubicBezTo>
                <a:cubicBezTo>
                  <a:pt x="183" y="44"/>
                  <a:pt x="184" y="44"/>
                  <a:pt x="184" y="43"/>
                </a:cubicBezTo>
                <a:cubicBezTo>
                  <a:pt x="184" y="42"/>
                  <a:pt x="185" y="42"/>
                  <a:pt x="185" y="41"/>
                </a:cubicBezTo>
                <a:cubicBezTo>
                  <a:pt x="186" y="40"/>
                  <a:pt x="186" y="40"/>
                  <a:pt x="186" y="39"/>
                </a:cubicBezTo>
                <a:cubicBezTo>
                  <a:pt x="187" y="38"/>
                  <a:pt x="187" y="38"/>
                  <a:pt x="188" y="38"/>
                </a:cubicBezTo>
                <a:cubicBezTo>
                  <a:pt x="188" y="37"/>
                  <a:pt x="189" y="37"/>
                  <a:pt x="189" y="36"/>
                </a:cubicBezTo>
                <a:cubicBezTo>
                  <a:pt x="189" y="36"/>
                  <a:pt x="192" y="35"/>
                  <a:pt x="192" y="35"/>
                </a:cubicBezTo>
                <a:cubicBezTo>
                  <a:pt x="192" y="36"/>
                  <a:pt x="192" y="36"/>
                  <a:pt x="192" y="36"/>
                </a:cubicBezTo>
                <a:cubicBezTo>
                  <a:pt x="192" y="37"/>
                  <a:pt x="192" y="37"/>
                  <a:pt x="192" y="37"/>
                </a:cubicBezTo>
                <a:cubicBezTo>
                  <a:pt x="194" y="36"/>
                  <a:pt x="196" y="36"/>
                  <a:pt x="196" y="35"/>
                </a:cubicBezTo>
                <a:cubicBezTo>
                  <a:pt x="197" y="34"/>
                  <a:pt x="196" y="33"/>
                  <a:pt x="196" y="33"/>
                </a:cubicBezTo>
                <a:cubicBezTo>
                  <a:pt x="195" y="32"/>
                  <a:pt x="195" y="31"/>
                  <a:pt x="195" y="30"/>
                </a:cubicBezTo>
                <a:cubicBezTo>
                  <a:pt x="195" y="28"/>
                  <a:pt x="195" y="26"/>
                  <a:pt x="195" y="24"/>
                </a:cubicBezTo>
                <a:cubicBezTo>
                  <a:pt x="195" y="23"/>
                  <a:pt x="196" y="22"/>
                  <a:pt x="196" y="20"/>
                </a:cubicBezTo>
                <a:cubicBezTo>
                  <a:pt x="197" y="19"/>
                  <a:pt x="198" y="19"/>
                  <a:pt x="198" y="18"/>
                </a:cubicBezTo>
                <a:cubicBezTo>
                  <a:pt x="198" y="18"/>
                  <a:pt x="197" y="18"/>
                  <a:pt x="197" y="18"/>
                </a:cubicBezTo>
                <a:cubicBezTo>
                  <a:pt x="196" y="18"/>
                  <a:pt x="195" y="18"/>
                  <a:pt x="195" y="18"/>
                </a:cubicBezTo>
                <a:cubicBezTo>
                  <a:pt x="195" y="18"/>
                  <a:pt x="195" y="17"/>
                  <a:pt x="194" y="17"/>
                </a:cubicBezTo>
                <a:cubicBezTo>
                  <a:pt x="193" y="17"/>
                  <a:pt x="191" y="17"/>
                  <a:pt x="190" y="17"/>
                </a:cubicBezTo>
                <a:cubicBezTo>
                  <a:pt x="189" y="17"/>
                  <a:pt x="189" y="17"/>
                  <a:pt x="188" y="17"/>
                </a:cubicBezTo>
                <a:cubicBezTo>
                  <a:pt x="186" y="16"/>
                  <a:pt x="184" y="16"/>
                  <a:pt x="182" y="15"/>
                </a:cubicBezTo>
                <a:cubicBezTo>
                  <a:pt x="181" y="15"/>
                  <a:pt x="180" y="15"/>
                  <a:pt x="179" y="13"/>
                </a:cubicBezTo>
                <a:cubicBezTo>
                  <a:pt x="178" y="13"/>
                  <a:pt x="178" y="13"/>
                  <a:pt x="178" y="12"/>
                </a:cubicBezTo>
                <a:cubicBezTo>
                  <a:pt x="177" y="12"/>
                  <a:pt x="175" y="11"/>
                  <a:pt x="174" y="10"/>
                </a:cubicBezTo>
                <a:cubicBezTo>
                  <a:pt x="173" y="10"/>
                  <a:pt x="172" y="9"/>
                  <a:pt x="171" y="8"/>
                </a:cubicBezTo>
                <a:cubicBezTo>
                  <a:pt x="170" y="7"/>
                  <a:pt x="171" y="7"/>
                  <a:pt x="169" y="7"/>
                </a:cubicBezTo>
                <a:cubicBezTo>
                  <a:pt x="168" y="7"/>
                  <a:pt x="167" y="7"/>
                  <a:pt x="166" y="8"/>
                </a:cubicBezTo>
                <a:cubicBezTo>
                  <a:pt x="164" y="8"/>
                  <a:pt x="163" y="9"/>
                  <a:pt x="161" y="9"/>
                </a:cubicBezTo>
                <a:cubicBezTo>
                  <a:pt x="159" y="9"/>
                  <a:pt x="157" y="8"/>
                  <a:pt x="155" y="7"/>
                </a:cubicBezTo>
                <a:cubicBezTo>
                  <a:pt x="154" y="6"/>
                  <a:pt x="154" y="5"/>
                  <a:pt x="153" y="5"/>
                </a:cubicBezTo>
                <a:cubicBezTo>
                  <a:pt x="152" y="4"/>
                  <a:pt x="149" y="3"/>
                  <a:pt x="147" y="2"/>
                </a:cubicBezTo>
                <a:cubicBezTo>
                  <a:pt x="147" y="1"/>
                  <a:pt x="146" y="1"/>
                  <a:pt x="145" y="1"/>
                </a:cubicBezTo>
                <a:cubicBezTo>
                  <a:pt x="145" y="1"/>
                  <a:pt x="144" y="1"/>
                  <a:pt x="143" y="1"/>
                </a:cubicBezTo>
                <a:cubicBezTo>
                  <a:pt x="143" y="1"/>
                  <a:pt x="142" y="0"/>
                  <a:pt x="141" y="0"/>
                </a:cubicBezTo>
                <a:cubicBezTo>
                  <a:pt x="141" y="0"/>
                  <a:pt x="140" y="0"/>
                  <a:pt x="139" y="0"/>
                </a:cubicBezTo>
                <a:cubicBezTo>
                  <a:pt x="137" y="0"/>
                  <a:pt x="134" y="0"/>
                  <a:pt x="133" y="1"/>
                </a:cubicBezTo>
                <a:cubicBezTo>
                  <a:pt x="131" y="3"/>
                  <a:pt x="129" y="6"/>
                  <a:pt x="129" y="8"/>
                </a:cubicBezTo>
                <a:cubicBezTo>
                  <a:pt x="129" y="11"/>
                  <a:pt x="129" y="14"/>
                  <a:pt x="126" y="14"/>
                </a:cubicBezTo>
                <a:cubicBezTo>
                  <a:pt x="124" y="14"/>
                  <a:pt x="124" y="13"/>
                  <a:pt x="123" y="12"/>
                </a:cubicBezTo>
                <a:cubicBezTo>
                  <a:pt x="122" y="11"/>
                  <a:pt x="123" y="9"/>
                  <a:pt x="121" y="8"/>
                </a:cubicBezTo>
                <a:cubicBezTo>
                  <a:pt x="120" y="8"/>
                  <a:pt x="119" y="10"/>
                  <a:pt x="118" y="11"/>
                </a:cubicBezTo>
                <a:cubicBezTo>
                  <a:pt x="118" y="12"/>
                  <a:pt x="118" y="12"/>
                  <a:pt x="118" y="13"/>
                </a:cubicBezTo>
                <a:cubicBezTo>
                  <a:pt x="118" y="15"/>
                  <a:pt x="117" y="15"/>
                  <a:pt x="116" y="15"/>
                </a:cubicBezTo>
                <a:cubicBezTo>
                  <a:pt x="114" y="16"/>
                  <a:pt x="113" y="18"/>
                  <a:pt x="110" y="18"/>
                </a:cubicBezTo>
                <a:cubicBezTo>
                  <a:pt x="110" y="18"/>
                  <a:pt x="109" y="17"/>
                  <a:pt x="108" y="17"/>
                </a:cubicBezTo>
                <a:cubicBezTo>
                  <a:pt x="107" y="17"/>
                  <a:pt x="105" y="17"/>
                  <a:pt x="104" y="18"/>
                </a:cubicBezTo>
                <a:cubicBezTo>
                  <a:pt x="102" y="19"/>
                  <a:pt x="100" y="19"/>
                  <a:pt x="97" y="18"/>
                </a:cubicBezTo>
                <a:cubicBezTo>
                  <a:pt x="96" y="18"/>
                  <a:pt x="95" y="18"/>
                  <a:pt x="94" y="17"/>
                </a:cubicBezTo>
                <a:cubicBezTo>
                  <a:pt x="94" y="17"/>
                  <a:pt x="94" y="17"/>
                  <a:pt x="93" y="17"/>
                </a:cubicBezTo>
                <a:cubicBezTo>
                  <a:pt x="93" y="16"/>
                  <a:pt x="93" y="16"/>
                  <a:pt x="92" y="15"/>
                </a:cubicBezTo>
                <a:cubicBezTo>
                  <a:pt x="92" y="15"/>
                  <a:pt x="92" y="15"/>
                  <a:pt x="92" y="15"/>
                </a:cubicBezTo>
                <a:cubicBezTo>
                  <a:pt x="92" y="17"/>
                  <a:pt x="93" y="19"/>
                  <a:pt x="90" y="21"/>
                </a:cubicBezTo>
                <a:cubicBezTo>
                  <a:pt x="87" y="23"/>
                  <a:pt x="83" y="25"/>
                  <a:pt x="80" y="26"/>
                </a:cubicBezTo>
                <a:cubicBezTo>
                  <a:pt x="78" y="27"/>
                  <a:pt x="77" y="27"/>
                  <a:pt x="75" y="27"/>
                </a:cubicBezTo>
                <a:cubicBezTo>
                  <a:pt x="69" y="27"/>
                  <a:pt x="64" y="30"/>
                  <a:pt x="58" y="29"/>
                </a:cubicBezTo>
                <a:cubicBezTo>
                  <a:pt x="56" y="28"/>
                  <a:pt x="54" y="27"/>
                  <a:pt x="51" y="27"/>
                </a:cubicBezTo>
                <a:cubicBezTo>
                  <a:pt x="40" y="28"/>
                  <a:pt x="58" y="37"/>
                  <a:pt x="52" y="42"/>
                </a:cubicBezTo>
                <a:cubicBezTo>
                  <a:pt x="50" y="44"/>
                  <a:pt x="49" y="43"/>
                  <a:pt x="47" y="44"/>
                </a:cubicBezTo>
                <a:cubicBezTo>
                  <a:pt x="47" y="45"/>
                  <a:pt x="46" y="47"/>
                  <a:pt x="46" y="47"/>
                </a:cubicBezTo>
                <a:cubicBezTo>
                  <a:pt x="44" y="51"/>
                  <a:pt x="42" y="53"/>
                  <a:pt x="39" y="56"/>
                </a:cubicBezTo>
                <a:cubicBezTo>
                  <a:pt x="34" y="62"/>
                  <a:pt x="30" y="69"/>
                  <a:pt x="23" y="74"/>
                </a:cubicBezTo>
                <a:cubicBezTo>
                  <a:pt x="22" y="75"/>
                  <a:pt x="20" y="76"/>
                  <a:pt x="19" y="78"/>
                </a:cubicBezTo>
                <a:cubicBezTo>
                  <a:pt x="17" y="80"/>
                  <a:pt x="17" y="82"/>
                  <a:pt x="15" y="83"/>
                </a:cubicBezTo>
                <a:cubicBezTo>
                  <a:pt x="13" y="86"/>
                  <a:pt x="11" y="88"/>
                  <a:pt x="8" y="90"/>
                </a:cubicBezTo>
                <a:cubicBezTo>
                  <a:pt x="6" y="93"/>
                  <a:pt x="6" y="95"/>
                  <a:pt x="6" y="98"/>
                </a:cubicBezTo>
                <a:cubicBezTo>
                  <a:pt x="6" y="100"/>
                  <a:pt x="7" y="104"/>
                  <a:pt x="6" y="105"/>
                </a:cubicBezTo>
                <a:cubicBezTo>
                  <a:pt x="5" y="107"/>
                  <a:pt x="3" y="106"/>
                  <a:pt x="2" y="108"/>
                </a:cubicBezTo>
                <a:cubicBezTo>
                  <a:pt x="0" y="111"/>
                  <a:pt x="3" y="117"/>
                  <a:pt x="5" y="118"/>
                </a:cubicBezTo>
                <a:cubicBezTo>
                  <a:pt x="8" y="119"/>
                  <a:pt x="11" y="118"/>
                  <a:pt x="13" y="117"/>
                </a:cubicBezTo>
                <a:cubicBezTo>
                  <a:pt x="18" y="115"/>
                  <a:pt x="22" y="112"/>
                  <a:pt x="27" y="112"/>
                </a:cubicBezTo>
                <a:cubicBezTo>
                  <a:pt x="31" y="112"/>
                  <a:pt x="35" y="115"/>
                  <a:pt x="38" y="117"/>
                </a:cubicBezTo>
                <a:cubicBezTo>
                  <a:pt x="38" y="117"/>
                  <a:pt x="40" y="118"/>
                  <a:pt x="41" y="118"/>
                </a:cubicBezTo>
                <a:cubicBezTo>
                  <a:pt x="42" y="118"/>
                  <a:pt x="43" y="119"/>
                  <a:pt x="44" y="119"/>
                </a:cubicBezTo>
                <a:cubicBezTo>
                  <a:pt x="45" y="121"/>
                  <a:pt x="44" y="123"/>
                  <a:pt x="45" y="125"/>
                </a:cubicBezTo>
                <a:cubicBezTo>
                  <a:pt x="45" y="125"/>
                  <a:pt x="46" y="126"/>
                  <a:pt x="46" y="126"/>
                </a:cubicBezTo>
                <a:cubicBezTo>
                  <a:pt x="46" y="127"/>
                  <a:pt x="46" y="129"/>
                  <a:pt x="46" y="130"/>
                </a:cubicBezTo>
                <a:cubicBezTo>
                  <a:pt x="46" y="132"/>
                  <a:pt x="46" y="134"/>
                  <a:pt x="47" y="136"/>
                </a:cubicBezTo>
                <a:cubicBezTo>
                  <a:pt x="47" y="137"/>
                  <a:pt x="48" y="138"/>
                  <a:pt x="49" y="139"/>
                </a:cubicBezTo>
                <a:cubicBezTo>
                  <a:pt x="49" y="140"/>
                  <a:pt x="50" y="141"/>
                  <a:pt x="50" y="141"/>
                </a:cubicBezTo>
                <a:cubicBezTo>
                  <a:pt x="51" y="143"/>
                  <a:pt x="51" y="143"/>
                  <a:pt x="52" y="144"/>
                </a:cubicBezTo>
                <a:cubicBezTo>
                  <a:pt x="52" y="145"/>
                  <a:pt x="53" y="145"/>
                  <a:pt x="53" y="147"/>
                </a:cubicBezTo>
                <a:cubicBezTo>
                  <a:pt x="53" y="147"/>
                  <a:pt x="53" y="149"/>
                  <a:pt x="53" y="150"/>
                </a:cubicBezTo>
                <a:cubicBezTo>
                  <a:pt x="53" y="151"/>
                  <a:pt x="51" y="152"/>
                  <a:pt x="51" y="153"/>
                </a:cubicBezTo>
                <a:cubicBezTo>
                  <a:pt x="53" y="154"/>
                  <a:pt x="55" y="153"/>
                  <a:pt x="57" y="153"/>
                </a:cubicBezTo>
                <a:cubicBezTo>
                  <a:pt x="58" y="153"/>
                  <a:pt x="59" y="154"/>
                  <a:pt x="60" y="154"/>
                </a:cubicBezTo>
                <a:cubicBezTo>
                  <a:pt x="61" y="154"/>
                  <a:pt x="62" y="154"/>
                  <a:pt x="63" y="153"/>
                </a:cubicBezTo>
                <a:cubicBezTo>
                  <a:pt x="63" y="153"/>
                  <a:pt x="65" y="153"/>
                  <a:pt x="66" y="153"/>
                </a:cubicBezTo>
                <a:cubicBezTo>
                  <a:pt x="67" y="152"/>
                  <a:pt x="67" y="151"/>
                  <a:pt x="68" y="151"/>
                </a:cubicBezTo>
                <a:cubicBezTo>
                  <a:pt x="71" y="150"/>
                  <a:pt x="74" y="150"/>
                  <a:pt x="77" y="149"/>
                </a:cubicBezTo>
                <a:cubicBezTo>
                  <a:pt x="79" y="149"/>
                  <a:pt x="80" y="148"/>
                  <a:pt x="81" y="147"/>
                </a:cubicBezTo>
                <a:cubicBezTo>
                  <a:pt x="82" y="145"/>
                  <a:pt x="82" y="144"/>
                  <a:pt x="84" y="143"/>
                </a:cubicBezTo>
                <a:cubicBezTo>
                  <a:pt x="85" y="143"/>
                  <a:pt x="86" y="144"/>
                  <a:pt x="88" y="145"/>
                </a:cubicBezTo>
                <a:cubicBezTo>
                  <a:pt x="91" y="146"/>
                  <a:pt x="95" y="149"/>
                  <a:pt x="99" y="147"/>
                </a:cubicBezTo>
                <a:cubicBezTo>
                  <a:pt x="100" y="146"/>
                  <a:pt x="100" y="145"/>
                  <a:pt x="102" y="144"/>
                </a:cubicBezTo>
                <a:cubicBezTo>
                  <a:pt x="103" y="143"/>
                  <a:pt x="105" y="142"/>
                  <a:pt x="105" y="140"/>
                </a:cubicBezTo>
                <a:cubicBezTo>
                  <a:pt x="106" y="139"/>
                  <a:pt x="106" y="136"/>
                  <a:pt x="108" y="135"/>
                </a:cubicBezTo>
                <a:cubicBezTo>
                  <a:pt x="109" y="135"/>
                  <a:pt x="110" y="135"/>
                  <a:pt x="110" y="135"/>
                </a:cubicBezTo>
                <a:cubicBezTo>
                  <a:pt x="110" y="135"/>
                  <a:pt x="111" y="134"/>
                  <a:pt x="111" y="134"/>
                </a:cubicBezTo>
                <a:cubicBezTo>
                  <a:pt x="113" y="133"/>
                  <a:pt x="113" y="133"/>
                  <a:pt x="113" y="132"/>
                </a:cubicBezTo>
                <a:cubicBezTo>
                  <a:pt x="113" y="131"/>
                  <a:pt x="113" y="130"/>
                  <a:pt x="113" y="129"/>
                </a:cubicBezTo>
                <a:cubicBezTo>
                  <a:pt x="112" y="127"/>
                  <a:pt x="111" y="128"/>
                  <a:pt x="110" y="127"/>
                </a:cubicBezTo>
                <a:cubicBezTo>
                  <a:pt x="109" y="125"/>
                  <a:pt x="109" y="123"/>
                  <a:pt x="111" y="122"/>
                </a:cubicBezTo>
                <a:cubicBezTo>
                  <a:pt x="113" y="120"/>
                  <a:pt x="115" y="120"/>
                  <a:pt x="117" y="119"/>
                </a:cubicBezTo>
                <a:cubicBezTo>
                  <a:pt x="118" y="118"/>
                  <a:pt x="119" y="116"/>
                  <a:pt x="119" y="114"/>
                </a:cubicBezTo>
                <a:cubicBezTo>
                  <a:pt x="120" y="112"/>
                  <a:pt x="120" y="109"/>
                  <a:pt x="123" y="110"/>
                </a:cubicBezTo>
                <a:cubicBezTo>
                  <a:pt x="125" y="111"/>
                  <a:pt x="127" y="113"/>
                  <a:pt x="127" y="115"/>
                </a:cubicBezTo>
                <a:cubicBezTo>
                  <a:pt x="127" y="116"/>
                  <a:pt x="127" y="117"/>
                  <a:pt x="127" y="118"/>
                </a:cubicBezTo>
                <a:cubicBezTo>
                  <a:pt x="127" y="118"/>
                  <a:pt x="127" y="120"/>
                  <a:pt x="127" y="120"/>
                </a:cubicBezTo>
                <a:cubicBezTo>
                  <a:pt x="127" y="121"/>
                  <a:pt x="128" y="121"/>
                  <a:pt x="128" y="122"/>
                </a:cubicBezTo>
                <a:cubicBezTo>
                  <a:pt x="129" y="123"/>
                  <a:pt x="130" y="124"/>
                  <a:pt x="131" y="125"/>
                </a:cubicBezTo>
                <a:cubicBezTo>
                  <a:pt x="132" y="126"/>
                  <a:pt x="133" y="128"/>
                  <a:pt x="134" y="130"/>
                </a:cubicBezTo>
                <a:cubicBezTo>
                  <a:pt x="135" y="132"/>
                  <a:pt x="136" y="133"/>
                  <a:pt x="138" y="133"/>
                </a:cubicBezTo>
                <a:cubicBezTo>
                  <a:pt x="139" y="134"/>
                  <a:pt x="140" y="134"/>
                  <a:pt x="141" y="134"/>
                </a:cubicBezTo>
                <a:cubicBezTo>
                  <a:pt x="142" y="134"/>
                  <a:pt x="142" y="135"/>
                  <a:pt x="142" y="135"/>
                </a:cubicBezTo>
                <a:cubicBezTo>
                  <a:pt x="143" y="135"/>
                  <a:pt x="144" y="135"/>
                  <a:pt x="144" y="135"/>
                </a:cubicBezTo>
                <a:cubicBezTo>
                  <a:pt x="146" y="135"/>
                  <a:pt x="147" y="136"/>
                  <a:pt x="148" y="137"/>
                </a:cubicBezTo>
                <a:cubicBezTo>
                  <a:pt x="149" y="137"/>
                  <a:pt x="149" y="137"/>
                  <a:pt x="150" y="138"/>
                </a:cubicBezTo>
                <a:cubicBezTo>
                  <a:pt x="150" y="139"/>
                  <a:pt x="148" y="140"/>
                  <a:pt x="148" y="141"/>
                </a:cubicBezTo>
                <a:cubicBezTo>
                  <a:pt x="148" y="141"/>
                  <a:pt x="148" y="142"/>
                  <a:pt x="148" y="142"/>
                </a:cubicBezTo>
                <a:cubicBezTo>
                  <a:pt x="148" y="142"/>
                  <a:pt x="147" y="143"/>
                  <a:pt x="147" y="143"/>
                </a:cubicBezTo>
                <a:cubicBezTo>
                  <a:pt x="147" y="143"/>
                  <a:pt x="147" y="144"/>
                  <a:pt x="147" y="145"/>
                </a:cubicBezTo>
                <a:cubicBezTo>
                  <a:pt x="149" y="145"/>
                  <a:pt x="151" y="145"/>
                  <a:pt x="152" y="147"/>
                </a:cubicBezTo>
                <a:cubicBezTo>
                  <a:pt x="153" y="149"/>
                  <a:pt x="153" y="152"/>
                  <a:pt x="153" y="154"/>
                </a:cubicBezTo>
                <a:cubicBezTo>
                  <a:pt x="154" y="156"/>
                  <a:pt x="157" y="156"/>
                  <a:pt x="158" y="156"/>
                </a:cubicBezTo>
                <a:cubicBezTo>
                  <a:pt x="161" y="157"/>
                  <a:pt x="162" y="156"/>
                  <a:pt x="163" y="153"/>
                </a:cubicBezTo>
                <a:cubicBezTo>
                  <a:pt x="163" y="152"/>
                  <a:pt x="164" y="151"/>
                  <a:pt x="162" y="150"/>
                </a:cubicBezTo>
                <a:cubicBezTo>
                  <a:pt x="162" y="149"/>
                  <a:pt x="161" y="149"/>
                  <a:pt x="160" y="148"/>
                </a:cubicBezTo>
                <a:cubicBezTo>
                  <a:pt x="160" y="148"/>
                  <a:pt x="158" y="148"/>
                  <a:pt x="157" y="147"/>
                </a:cubicBezTo>
                <a:cubicBezTo>
                  <a:pt x="157" y="147"/>
                  <a:pt x="157" y="144"/>
                  <a:pt x="157" y="143"/>
                </a:cubicBezTo>
                <a:cubicBezTo>
                  <a:pt x="158" y="143"/>
                  <a:pt x="159" y="142"/>
                  <a:pt x="159" y="141"/>
                </a:cubicBezTo>
                <a:cubicBezTo>
                  <a:pt x="160" y="140"/>
                  <a:pt x="160" y="140"/>
                  <a:pt x="160" y="139"/>
                </a:cubicBezTo>
                <a:cubicBezTo>
                  <a:pt x="161" y="137"/>
                  <a:pt x="163" y="136"/>
                  <a:pt x="163" y="134"/>
                </a:cubicBezTo>
                <a:cubicBezTo>
                  <a:pt x="164" y="132"/>
                  <a:pt x="164" y="130"/>
                  <a:pt x="166" y="129"/>
                </a:cubicBezTo>
                <a:cubicBezTo>
                  <a:pt x="168" y="128"/>
                  <a:pt x="169" y="127"/>
                  <a:pt x="171" y="126"/>
                </a:cubicBezTo>
                <a:cubicBezTo>
                  <a:pt x="171" y="125"/>
                  <a:pt x="171" y="125"/>
                  <a:pt x="172" y="124"/>
                </a:cubicBezTo>
                <a:cubicBezTo>
                  <a:pt x="173" y="123"/>
                  <a:pt x="174" y="122"/>
                  <a:pt x="174" y="121"/>
                </a:cubicBezTo>
                <a:cubicBezTo>
                  <a:pt x="175" y="120"/>
                  <a:pt x="175" y="118"/>
                  <a:pt x="175" y="117"/>
                </a:cubicBezTo>
                <a:cubicBezTo>
                  <a:pt x="174" y="116"/>
                  <a:pt x="174" y="115"/>
                  <a:pt x="173" y="114"/>
                </a:cubicBezTo>
                <a:cubicBezTo>
                  <a:pt x="172" y="113"/>
                  <a:pt x="171" y="110"/>
                  <a:pt x="172" y="108"/>
                </a:cubicBezTo>
                <a:cubicBezTo>
                  <a:pt x="172" y="108"/>
                  <a:pt x="173" y="107"/>
                  <a:pt x="173" y="106"/>
                </a:cubicBezTo>
                <a:cubicBezTo>
                  <a:pt x="174" y="106"/>
                  <a:pt x="175" y="105"/>
                  <a:pt x="175" y="105"/>
                </a:cubicBezTo>
                <a:cubicBezTo>
                  <a:pt x="176" y="104"/>
                  <a:pt x="180" y="104"/>
                  <a:pt x="181" y="105"/>
                </a:cubicBezTo>
                <a:cubicBezTo>
                  <a:pt x="181" y="105"/>
                  <a:pt x="183" y="107"/>
                  <a:pt x="183" y="107"/>
                </a:cubicBezTo>
                <a:cubicBezTo>
                  <a:pt x="184" y="109"/>
                  <a:pt x="184" y="110"/>
                  <a:pt x="185" y="111"/>
                </a:cubicBezTo>
                <a:cubicBezTo>
                  <a:pt x="185" y="112"/>
                  <a:pt x="185" y="114"/>
                  <a:pt x="185" y="115"/>
                </a:cubicBezTo>
                <a:cubicBezTo>
                  <a:pt x="186" y="117"/>
                  <a:pt x="187" y="117"/>
                  <a:pt x="189" y="117"/>
                </a:cubicBezTo>
                <a:cubicBezTo>
                  <a:pt x="190" y="118"/>
                  <a:pt x="192" y="119"/>
                  <a:pt x="194" y="119"/>
                </a:cubicBezTo>
                <a:cubicBezTo>
                  <a:pt x="195" y="118"/>
                  <a:pt x="195" y="118"/>
                  <a:pt x="196" y="118"/>
                </a:cubicBezTo>
                <a:cubicBezTo>
                  <a:pt x="197" y="118"/>
                  <a:pt x="198" y="118"/>
                  <a:pt x="198" y="118"/>
                </a:cubicBezTo>
                <a:cubicBezTo>
                  <a:pt x="199" y="117"/>
                  <a:pt x="199" y="116"/>
                  <a:pt x="200" y="116"/>
                </a:cubicBezTo>
                <a:cubicBezTo>
                  <a:pt x="201" y="115"/>
                  <a:pt x="202" y="115"/>
                  <a:pt x="203" y="115"/>
                </a:cubicBezTo>
                <a:cubicBezTo>
                  <a:pt x="205" y="115"/>
                  <a:pt x="207" y="115"/>
                  <a:pt x="209" y="115"/>
                </a:cubicBezTo>
                <a:cubicBezTo>
                  <a:pt x="210" y="115"/>
                  <a:pt x="212" y="114"/>
                  <a:pt x="213" y="115"/>
                </a:cubicBezTo>
                <a:cubicBezTo>
                  <a:pt x="214" y="115"/>
                  <a:pt x="214" y="118"/>
                  <a:pt x="214" y="118"/>
                </a:cubicBezTo>
                <a:cubicBezTo>
                  <a:pt x="215" y="119"/>
                  <a:pt x="215" y="120"/>
                  <a:pt x="216" y="121"/>
                </a:cubicBezTo>
                <a:cubicBezTo>
                  <a:pt x="218" y="122"/>
                  <a:pt x="220" y="123"/>
                  <a:pt x="223" y="123"/>
                </a:cubicBezTo>
                <a:cubicBezTo>
                  <a:pt x="223" y="121"/>
                  <a:pt x="222" y="120"/>
                  <a:pt x="221" y="118"/>
                </a:cubicBezTo>
                <a:cubicBezTo>
                  <a:pt x="221" y="117"/>
                  <a:pt x="220" y="117"/>
                  <a:pt x="220" y="116"/>
                </a:cubicBezTo>
                <a:cubicBezTo>
                  <a:pt x="221" y="115"/>
                  <a:pt x="221" y="115"/>
                  <a:pt x="222" y="114"/>
                </a:cubicBezTo>
                <a:cubicBezTo>
                  <a:pt x="222" y="113"/>
                  <a:pt x="224" y="110"/>
                  <a:pt x="222" y="109"/>
                </a:cubicBezTo>
                <a:cubicBezTo>
                  <a:pt x="221" y="108"/>
                  <a:pt x="219" y="109"/>
                  <a:pt x="217" y="109"/>
                </a:cubicBezTo>
                <a:cubicBezTo>
                  <a:pt x="217" y="107"/>
                  <a:pt x="217" y="105"/>
                  <a:pt x="217" y="104"/>
                </a:cubicBezTo>
                <a:cubicBezTo>
                  <a:pt x="217" y="102"/>
                  <a:pt x="217" y="101"/>
                  <a:pt x="218" y="99"/>
                </a:cubicBezTo>
                <a:cubicBezTo>
                  <a:pt x="218" y="98"/>
                  <a:pt x="219" y="97"/>
                  <a:pt x="220" y="97"/>
                </a:cubicBezTo>
                <a:cubicBezTo>
                  <a:pt x="222" y="96"/>
                  <a:pt x="223" y="96"/>
                  <a:pt x="224" y="95"/>
                </a:cubicBezTo>
                <a:cubicBezTo>
                  <a:pt x="225" y="95"/>
                  <a:pt x="225" y="94"/>
                  <a:pt x="226" y="94"/>
                </a:cubicBezTo>
                <a:cubicBezTo>
                  <a:pt x="229" y="94"/>
                  <a:pt x="229" y="97"/>
                  <a:pt x="231" y="98"/>
                </a:cubicBezTo>
                <a:cubicBezTo>
                  <a:pt x="232" y="99"/>
                  <a:pt x="234" y="99"/>
                  <a:pt x="236" y="98"/>
                </a:cubicBezTo>
                <a:cubicBezTo>
                  <a:pt x="237" y="98"/>
                  <a:pt x="239" y="97"/>
                  <a:pt x="240" y="97"/>
                </a:cubicBezTo>
                <a:cubicBezTo>
                  <a:pt x="240" y="96"/>
                  <a:pt x="241" y="93"/>
                  <a:pt x="241" y="93"/>
                </a:cubicBezTo>
                <a:cubicBezTo>
                  <a:pt x="240" y="92"/>
                  <a:pt x="239" y="92"/>
                  <a:pt x="239" y="92"/>
                </a:cubicBezTo>
                <a:cubicBezTo>
                  <a:pt x="238" y="92"/>
                  <a:pt x="238" y="91"/>
                  <a:pt x="238" y="91"/>
                </a:cubicBezTo>
                <a:cubicBezTo>
                  <a:pt x="237" y="90"/>
                  <a:pt x="236" y="90"/>
                  <a:pt x="236" y="89"/>
                </a:cubicBezTo>
                <a:cubicBezTo>
                  <a:pt x="235" y="85"/>
                  <a:pt x="237" y="84"/>
                  <a:pt x="239" y="82"/>
                </a:cubicBezTo>
                <a:cubicBezTo>
                  <a:pt x="240" y="80"/>
                  <a:pt x="240" y="78"/>
                  <a:pt x="241" y="77"/>
                </a:cubicBezTo>
                <a:cubicBezTo>
                  <a:pt x="242" y="74"/>
                  <a:pt x="241" y="73"/>
                  <a:pt x="240" y="71"/>
                </a:cubicBezTo>
              </a:path>
            </a:pathLst>
          </a:custGeom>
          <a:solidFill>
            <a:schemeClr val="bg1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" name="Line 12">
            <a:extLst>
              <a:ext uri="{FF2B5EF4-FFF2-40B4-BE49-F238E27FC236}">
                <a16:creationId xmlns:a16="http://schemas.microsoft.com/office/drawing/2014/main" id="{BAD99988-1B04-276E-8D40-6D0C558856D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29830" y="4167433"/>
            <a:ext cx="1235" cy="1235"/>
          </a:xfrm>
          <a:prstGeom prst="line">
            <a:avLst/>
          </a:pr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" name="Line 13">
            <a:extLst>
              <a:ext uri="{FF2B5EF4-FFF2-40B4-BE49-F238E27FC236}">
                <a16:creationId xmlns:a16="http://schemas.microsoft.com/office/drawing/2014/main" id="{0AB79373-3D53-FFDF-6362-59227F62CC5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29830" y="4167433"/>
            <a:ext cx="1235" cy="1235"/>
          </a:xfrm>
          <a:prstGeom prst="line">
            <a:avLst/>
          </a:pr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" name="Freeform 14">
            <a:extLst>
              <a:ext uri="{FF2B5EF4-FFF2-40B4-BE49-F238E27FC236}">
                <a16:creationId xmlns:a16="http://schemas.microsoft.com/office/drawing/2014/main" id="{988B113C-2251-896F-A777-EE0686F6E501}"/>
              </a:ext>
            </a:extLst>
          </p:cNvPr>
          <p:cNvSpPr>
            <a:spLocks/>
          </p:cNvSpPr>
          <p:nvPr/>
        </p:nvSpPr>
        <p:spPr bwMode="auto">
          <a:xfrm>
            <a:off x="9748465" y="4068614"/>
            <a:ext cx="606502" cy="310045"/>
          </a:xfrm>
          <a:custGeom>
            <a:avLst/>
            <a:gdLst/>
            <a:ahLst/>
            <a:cxnLst>
              <a:cxn ang="0">
                <a:pos x="412" y="70"/>
              </a:cxn>
              <a:cxn ang="0">
                <a:pos x="405" y="46"/>
              </a:cxn>
              <a:cxn ang="0">
                <a:pos x="411" y="26"/>
              </a:cxn>
              <a:cxn ang="0">
                <a:pos x="395" y="20"/>
              </a:cxn>
              <a:cxn ang="0">
                <a:pos x="370" y="21"/>
              </a:cxn>
              <a:cxn ang="0">
                <a:pos x="347" y="12"/>
              </a:cxn>
              <a:cxn ang="0">
                <a:pos x="321" y="1"/>
              </a:cxn>
              <a:cxn ang="0">
                <a:pos x="305" y="8"/>
              </a:cxn>
              <a:cxn ang="0">
                <a:pos x="294" y="24"/>
              </a:cxn>
              <a:cxn ang="0">
                <a:pos x="282" y="33"/>
              </a:cxn>
              <a:cxn ang="0">
                <a:pos x="266" y="35"/>
              </a:cxn>
              <a:cxn ang="0">
                <a:pos x="254" y="26"/>
              </a:cxn>
              <a:cxn ang="0">
                <a:pos x="245" y="21"/>
              </a:cxn>
              <a:cxn ang="0">
                <a:pos x="241" y="37"/>
              </a:cxn>
              <a:cxn ang="0">
                <a:pos x="224" y="43"/>
              </a:cxn>
              <a:cxn ang="0">
                <a:pos x="222" y="53"/>
              </a:cxn>
              <a:cxn ang="0">
                <a:pos x="191" y="65"/>
              </a:cxn>
              <a:cxn ang="0">
                <a:pos x="187" y="83"/>
              </a:cxn>
              <a:cxn ang="0">
                <a:pos x="196" y="93"/>
              </a:cxn>
              <a:cxn ang="0">
                <a:pos x="193" y="108"/>
              </a:cxn>
              <a:cxn ang="0">
                <a:pos x="192" y="124"/>
              </a:cxn>
              <a:cxn ang="0">
                <a:pos x="179" y="112"/>
              </a:cxn>
              <a:cxn ang="0">
                <a:pos x="151" y="111"/>
              </a:cxn>
              <a:cxn ang="0">
                <a:pos x="129" y="118"/>
              </a:cxn>
              <a:cxn ang="0">
                <a:pos x="108" y="132"/>
              </a:cxn>
              <a:cxn ang="0">
                <a:pos x="79" y="128"/>
              </a:cxn>
              <a:cxn ang="0">
                <a:pos x="56" y="138"/>
              </a:cxn>
              <a:cxn ang="0">
                <a:pos x="38" y="130"/>
              </a:cxn>
              <a:cxn ang="0">
                <a:pos x="14" y="124"/>
              </a:cxn>
              <a:cxn ang="0">
                <a:pos x="12" y="141"/>
              </a:cxn>
              <a:cxn ang="0">
                <a:pos x="5" y="154"/>
              </a:cxn>
              <a:cxn ang="0">
                <a:pos x="16" y="164"/>
              </a:cxn>
              <a:cxn ang="0">
                <a:pos x="30" y="173"/>
              </a:cxn>
              <a:cxn ang="0">
                <a:pos x="51" y="166"/>
              </a:cxn>
              <a:cxn ang="0">
                <a:pos x="70" y="178"/>
              </a:cxn>
              <a:cxn ang="0">
                <a:pos x="82" y="185"/>
              </a:cxn>
              <a:cxn ang="0">
                <a:pos x="95" y="168"/>
              </a:cxn>
              <a:cxn ang="0">
                <a:pos x="127" y="167"/>
              </a:cxn>
              <a:cxn ang="0">
                <a:pos x="147" y="165"/>
              </a:cxn>
              <a:cxn ang="0">
                <a:pos x="160" y="186"/>
              </a:cxn>
              <a:cxn ang="0">
                <a:pos x="197" y="198"/>
              </a:cxn>
              <a:cxn ang="0">
                <a:pos x="236" y="203"/>
              </a:cxn>
              <a:cxn ang="0">
                <a:pos x="254" y="208"/>
              </a:cxn>
              <a:cxn ang="0">
                <a:pos x="276" y="213"/>
              </a:cxn>
              <a:cxn ang="0">
                <a:pos x="289" y="200"/>
              </a:cxn>
              <a:cxn ang="0">
                <a:pos x="312" y="193"/>
              </a:cxn>
              <a:cxn ang="0">
                <a:pos x="330" y="187"/>
              </a:cxn>
              <a:cxn ang="0">
                <a:pos x="352" y="187"/>
              </a:cxn>
              <a:cxn ang="0">
                <a:pos x="368" y="166"/>
              </a:cxn>
              <a:cxn ang="0">
                <a:pos x="380" y="154"/>
              </a:cxn>
              <a:cxn ang="0">
                <a:pos x="381" y="141"/>
              </a:cxn>
              <a:cxn ang="0">
                <a:pos x="388" y="124"/>
              </a:cxn>
              <a:cxn ang="0">
                <a:pos x="383" y="112"/>
              </a:cxn>
              <a:cxn ang="0">
                <a:pos x="395" y="108"/>
              </a:cxn>
              <a:cxn ang="0">
                <a:pos x="410" y="96"/>
              </a:cxn>
            </a:cxnLst>
            <a:rect l="0" t="0" r="r" b="b"/>
            <a:pathLst>
              <a:path w="417" h="213">
                <a:moveTo>
                  <a:pt x="416" y="79"/>
                </a:moveTo>
                <a:cubicBezTo>
                  <a:pt x="415" y="77"/>
                  <a:pt x="415" y="76"/>
                  <a:pt x="415" y="75"/>
                </a:cubicBezTo>
                <a:cubicBezTo>
                  <a:pt x="415" y="75"/>
                  <a:pt x="414" y="75"/>
                  <a:pt x="414" y="74"/>
                </a:cubicBezTo>
                <a:cubicBezTo>
                  <a:pt x="414" y="74"/>
                  <a:pt x="414" y="74"/>
                  <a:pt x="414" y="73"/>
                </a:cubicBezTo>
                <a:cubicBezTo>
                  <a:pt x="414" y="73"/>
                  <a:pt x="414" y="72"/>
                  <a:pt x="413" y="71"/>
                </a:cubicBezTo>
                <a:cubicBezTo>
                  <a:pt x="413" y="71"/>
                  <a:pt x="412" y="71"/>
                  <a:pt x="412" y="70"/>
                </a:cubicBezTo>
                <a:cubicBezTo>
                  <a:pt x="411" y="69"/>
                  <a:pt x="410" y="67"/>
                  <a:pt x="410" y="66"/>
                </a:cubicBezTo>
                <a:cubicBezTo>
                  <a:pt x="409" y="63"/>
                  <a:pt x="410" y="60"/>
                  <a:pt x="409" y="57"/>
                </a:cubicBezTo>
                <a:cubicBezTo>
                  <a:pt x="409" y="56"/>
                  <a:pt x="409" y="55"/>
                  <a:pt x="408" y="54"/>
                </a:cubicBezTo>
                <a:cubicBezTo>
                  <a:pt x="408" y="54"/>
                  <a:pt x="407" y="53"/>
                  <a:pt x="406" y="53"/>
                </a:cubicBezTo>
                <a:cubicBezTo>
                  <a:pt x="406" y="52"/>
                  <a:pt x="405" y="50"/>
                  <a:pt x="405" y="49"/>
                </a:cubicBezTo>
                <a:cubicBezTo>
                  <a:pt x="404" y="48"/>
                  <a:pt x="405" y="47"/>
                  <a:pt x="405" y="46"/>
                </a:cubicBezTo>
                <a:cubicBezTo>
                  <a:pt x="406" y="44"/>
                  <a:pt x="407" y="42"/>
                  <a:pt x="408" y="41"/>
                </a:cubicBezTo>
                <a:cubicBezTo>
                  <a:pt x="409" y="40"/>
                  <a:pt x="410" y="39"/>
                  <a:pt x="410" y="38"/>
                </a:cubicBezTo>
                <a:cubicBezTo>
                  <a:pt x="411" y="37"/>
                  <a:pt x="412" y="35"/>
                  <a:pt x="412" y="33"/>
                </a:cubicBezTo>
                <a:cubicBezTo>
                  <a:pt x="412" y="32"/>
                  <a:pt x="412" y="30"/>
                  <a:pt x="412" y="29"/>
                </a:cubicBezTo>
                <a:cubicBezTo>
                  <a:pt x="412" y="28"/>
                  <a:pt x="411" y="27"/>
                  <a:pt x="411" y="26"/>
                </a:cubicBezTo>
                <a:cubicBezTo>
                  <a:pt x="411" y="26"/>
                  <a:pt x="411" y="26"/>
                  <a:pt x="411" y="26"/>
                </a:cubicBezTo>
                <a:cubicBezTo>
                  <a:pt x="411" y="26"/>
                  <a:pt x="411" y="26"/>
                  <a:pt x="410" y="26"/>
                </a:cubicBezTo>
                <a:cubicBezTo>
                  <a:pt x="410" y="26"/>
                  <a:pt x="410" y="25"/>
                  <a:pt x="409" y="25"/>
                </a:cubicBezTo>
                <a:cubicBezTo>
                  <a:pt x="409" y="25"/>
                  <a:pt x="409" y="24"/>
                  <a:pt x="408" y="24"/>
                </a:cubicBezTo>
                <a:cubicBezTo>
                  <a:pt x="407" y="23"/>
                  <a:pt x="405" y="23"/>
                  <a:pt x="404" y="23"/>
                </a:cubicBezTo>
                <a:cubicBezTo>
                  <a:pt x="402" y="23"/>
                  <a:pt x="396" y="25"/>
                  <a:pt x="395" y="22"/>
                </a:cubicBezTo>
                <a:cubicBezTo>
                  <a:pt x="395" y="22"/>
                  <a:pt x="395" y="21"/>
                  <a:pt x="395" y="20"/>
                </a:cubicBezTo>
                <a:cubicBezTo>
                  <a:pt x="394" y="19"/>
                  <a:pt x="394" y="19"/>
                  <a:pt x="393" y="18"/>
                </a:cubicBezTo>
                <a:cubicBezTo>
                  <a:pt x="392" y="17"/>
                  <a:pt x="390" y="18"/>
                  <a:pt x="389" y="16"/>
                </a:cubicBezTo>
                <a:cubicBezTo>
                  <a:pt x="388" y="15"/>
                  <a:pt x="387" y="14"/>
                  <a:pt x="385" y="15"/>
                </a:cubicBezTo>
                <a:cubicBezTo>
                  <a:pt x="383" y="15"/>
                  <a:pt x="384" y="17"/>
                  <a:pt x="383" y="19"/>
                </a:cubicBezTo>
                <a:cubicBezTo>
                  <a:pt x="382" y="20"/>
                  <a:pt x="380" y="21"/>
                  <a:pt x="379" y="21"/>
                </a:cubicBezTo>
                <a:cubicBezTo>
                  <a:pt x="376" y="22"/>
                  <a:pt x="373" y="21"/>
                  <a:pt x="370" y="21"/>
                </a:cubicBezTo>
                <a:cubicBezTo>
                  <a:pt x="368" y="21"/>
                  <a:pt x="367" y="21"/>
                  <a:pt x="365" y="20"/>
                </a:cubicBezTo>
                <a:cubicBezTo>
                  <a:pt x="362" y="19"/>
                  <a:pt x="359" y="18"/>
                  <a:pt x="357" y="17"/>
                </a:cubicBezTo>
                <a:cubicBezTo>
                  <a:pt x="355" y="16"/>
                  <a:pt x="356" y="14"/>
                  <a:pt x="355" y="13"/>
                </a:cubicBezTo>
                <a:cubicBezTo>
                  <a:pt x="354" y="11"/>
                  <a:pt x="353" y="10"/>
                  <a:pt x="351" y="11"/>
                </a:cubicBezTo>
                <a:cubicBezTo>
                  <a:pt x="350" y="11"/>
                  <a:pt x="350" y="11"/>
                  <a:pt x="349" y="12"/>
                </a:cubicBezTo>
                <a:cubicBezTo>
                  <a:pt x="348" y="12"/>
                  <a:pt x="347" y="12"/>
                  <a:pt x="347" y="12"/>
                </a:cubicBezTo>
                <a:cubicBezTo>
                  <a:pt x="345" y="12"/>
                  <a:pt x="343" y="12"/>
                  <a:pt x="342" y="12"/>
                </a:cubicBezTo>
                <a:cubicBezTo>
                  <a:pt x="341" y="11"/>
                  <a:pt x="341" y="10"/>
                  <a:pt x="340" y="9"/>
                </a:cubicBezTo>
                <a:cubicBezTo>
                  <a:pt x="338" y="7"/>
                  <a:pt x="334" y="6"/>
                  <a:pt x="332" y="5"/>
                </a:cubicBezTo>
                <a:cubicBezTo>
                  <a:pt x="330" y="4"/>
                  <a:pt x="329" y="4"/>
                  <a:pt x="327" y="3"/>
                </a:cubicBezTo>
                <a:cubicBezTo>
                  <a:pt x="327" y="3"/>
                  <a:pt x="326" y="2"/>
                  <a:pt x="326" y="2"/>
                </a:cubicBezTo>
                <a:cubicBezTo>
                  <a:pt x="326" y="0"/>
                  <a:pt x="322" y="0"/>
                  <a:pt x="321" y="1"/>
                </a:cubicBezTo>
                <a:cubicBezTo>
                  <a:pt x="321" y="2"/>
                  <a:pt x="322" y="4"/>
                  <a:pt x="320" y="4"/>
                </a:cubicBezTo>
                <a:cubicBezTo>
                  <a:pt x="318" y="5"/>
                  <a:pt x="316" y="5"/>
                  <a:pt x="314" y="3"/>
                </a:cubicBezTo>
                <a:cubicBezTo>
                  <a:pt x="313" y="2"/>
                  <a:pt x="314" y="0"/>
                  <a:pt x="312" y="0"/>
                </a:cubicBezTo>
                <a:cubicBezTo>
                  <a:pt x="311" y="0"/>
                  <a:pt x="310" y="0"/>
                  <a:pt x="309" y="0"/>
                </a:cubicBezTo>
                <a:cubicBezTo>
                  <a:pt x="308" y="0"/>
                  <a:pt x="308" y="0"/>
                  <a:pt x="308" y="1"/>
                </a:cubicBezTo>
                <a:cubicBezTo>
                  <a:pt x="307" y="3"/>
                  <a:pt x="305" y="5"/>
                  <a:pt x="305" y="8"/>
                </a:cubicBezTo>
                <a:cubicBezTo>
                  <a:pt x="305" y="9"/>
                  <a:pt x="304" y="11"/>
                  <a:pt x="305" y="13"/>
                </a:cubicBezTo>
                <a:cubicBezTo>
                  <a:pt x="305" y="15"/>
                  <a:pt x="306" y="16"/>
                  <a:pt x="306" y="17"/>
                </a:cubicBezTo>
                <a:cubicBezTo>
                  <a:pt x="305" y="19"/>
                  <a:pt x="303" y="19"/>
                  <a:pt x="302" y="18"/>
                </a:cubicBezTo>
                <a:cubicBezTo>
                  <a:pt x="300" y="17"/>
                  <a:pt x="298" y="17"/>
                  <a:pt x="297" y="18"/>
                </a:cubicBezTo>
                <a:cubicBezTo>
                  <a:pt x="297" y="18"/>
                  <a:pt x="297" y="20"/>
                  <a:pt x="296" y="20"/>
                </a:cubicBezTo>
                <a:cubicBezTo>
                  <a:pt x="296" y="22"/>
                  <a:pt x="294" y="22"/>
                  <a:pt x="294" y="24"/>
                </a:cubicBezTo>
                <a:cubicBezTo>
                  <a:pt x="293" y="27"/>
                  <a:pt x="293" y="30"/>
                  <a:pt x="291" y="32"/>
                </a:cubicBezTo>
                <a:cubicBezTo>
                  <a:pt x="290" y="33"/>
                  <a:pt x="289" y="34"/>
                  <a:pt x="288" y="34"/>
                </a:cubicBezTo>
                <a:cubicBezTo>
                  <a:pt x="287" y="34"/>
                  <a:pt x="286" y="34"/>
                  <a:pt x="286" y="34"/>
                </a:cubicBezTo>
                <a:cubicBezTo>
                  <a:pt x="285" y="34"/>
                  <a:pt x="284" y="35"/>
                  <a:pt x="284" y="34"/>
                </a:cubicBezTo>
                <a:cubicBezTo>
                  <a:pt x="283" y="34"/>
                  <a:pt x="283" y="34"/>
                  <a:pt x="283" y="34"/>
                </a:cubicBezTo>
                <a:cubicBezTo>
                  <a:pt x="283" y="33"/>
                  <a:pt x="282" y="33"/>
                  <a:pt x="282" y="33"/>
                </a:cubicBezTo>
                <a:cubicBezTo>
                  <a:pt x="281" y="32"/>
                  <a:pt x="281" y="32"/>
                  <a:pt x="281" y="31"/>
                </a:cubicBezTo>
                <a:cubicBezTo>
                  <a:pt x="280" y="30"/>
                  <a:pt x="279" y="29"/>
                  <a:pt x="278" y="29"/>
                </a:cubicBezTo>
                <a:cubicBezTo>
                  <a:pt x="275" y="29"/>
                  <a:pt x="275" y="33"/>
                  <a:pt x="274" y="34"/>
                </a:cubicBezTo>
                <a:cubicBezTo>
                  <a:pt x="274" y="34"/>
                  <a:pt x="273" y="34"/>
                  <a:pt x="272" y="34"/>
                </a:cubicBezTo>
                <a:cubicBezTo>
                  <a:pt x="271" y="34"/>
                  <a:pt x="270" y="35"/>
                  <a:pt x="269" y="35"/>
                </a:cubicBezTo>
                <a:cubicBezTo>
                  <a:pt x="268" y="35"/>
                  <a:pt x="267" y="35"/>
                  <a:pt x="266" y="35"/>
                </a:cubicBezTo>
                <a:cubicBezTo>
                  <a:pt x="265" y="35"/>
                  <a:pt x="264" y="35"/>
                  <a:pt x="263" y="35"/>
                </a:cubicBezTo>
                <a:cubicBezTo>
                  <a:pt x="263" y="35"/>
                  <a:pt x="263" y="35"/>
                  <a:pt x="262" y="35"/>
                </a:cubicBezTo>
                <a:cubicBezTo>
                  <a:pt x="261" y="34"/>
                  <a:pt x="260" y="35"/>
                  <a:pt x="259" y="34"/>
                </a:cubicBezTo>
                <a:cubicBezTo>
                  <a:pt x="259" y="34"/>
                  <a:pt x="257" y="33"/>
                  <a:pt x="257" y="32"/>
                </a:cubicBezTo>
                <a:cubicBezTo>
                  <a:pt x="256" y="31"/>
                  <a:pt x="256" y="30"/>
                  <a:pt x="256" y="29"/>
                </a:cubicBezTo>
                <a:cubicBezTo>
                  <a:pt x="256" y="28"/>
                  <a:pt x="256" y="26"/>
                  <a:pt x="254" y="26"/>
                </a:cubicBezTo>
                <a:cubicBezTo>
                  <a:pt x="254" y="25"/>
                  <a:pt x="253" y="24"/>
                  <a:pt x="252" y="23"/>
                </a:cubicBezTo>
                <a:cubicBezTo>
                  <a:pt x="252" y="23"/>
                  <a:pt x="251" y="22"/>
                  <a:pt x="250" y="21"/>
                </a:cubicBezTo>
                <a:cubicBezTo>
                  <a:pt x="249" y="20"/>
                  <a:pt x="247" y="20"/>
                  <a:pt x="246" y="19"/>
                </a:cubicBezTo>
                <a:cubicBezTo>
                  <a:pt x="245" y="19"/>
                  <a:pt x="245" y="18"/>
                  <a:pt x="244" y="18"/>
                </a:cubicBezTo>
                <a:cubicBezTo>
                  <a:pt x="244" y="19"/>
                  <a:pt x="244" y="19"/>
                  <a:pt x="244" y="19"/>
                </a:cubicBezTo>
                <a:cubicBezTo>
                  <a:pt x="244" y="20"/>
                  <a:pt x="245" y="21"/>
                  <a:pt x="245" y="21"/>
                </a:cubicBezTo>
                <a:cubicBezTo>
                  <a:pt x="245" y="21"/>
                  <a:pt x="244" y="21"/>
                  <a:pt x="244" y="22"/>
                </a:cubicBezTo>
                <a:cubicBezTo>
                  <a:pt x="244" y="22"/>
                  <a:pt x="244" y="23"/>
                  <a:pt x="244" y="24"/>
                </a:cubicBezTo>
                <a:cubicBezTo>
                  <a:pt x="244" y="25"/>
                  <a:pt x="243" y="25"/>
                  <a:pt x="243" y="26"/>
                </a:cubicBezTo>
                <a:cubicBezTo>
                  <a:pt x="243" y="27"/>
                  <a:pt x="243" y="29"/>
                  <a:pt x="243" y="30"/>
                </a:cubicBezTo>
                <a:cubicBezTo>
                  <a:pt x="243" y="32"/>
                  <a:pt x="242" y="33"/>
                  <a:pt x="242" y="34"/>
                </a:cubicBezTo>
                <a:cubicBezTo>
                  <a:pt x="242" y="35"/>
                  <a:pt x="242" y="36"/>
                  <a:pt x="241" y="37"/>
                </a:cubicBezTo>
                <a:cubicBezTo>
                  <a:pt x="241" y="38"/>
                  <a:pt x="240" y="40"/>
                  <a:pt x="239" y="41"/>
                </a:cubicBezTo>
                <a:cubicBezTo>
                  <a:pt x="238" y="42"/>
                  <a:pt x="232" y="41"/>
                  <a:pt x="231" y="40"/>
                </a:cubicBezTo>
                <a:cubicBezTo>
                  <a:pt x="230" y="39"/>
                  <a:pt x="230" y="38"/>
                  <a:pt x="229" y="38"/>
                </a:cubicBezTo>
                <a:cubicBezTo>
                  <a:pt x="228" y="38"/>
                  <a:pt x="227" y="38"/>
                  <a:pt x="226" y="38"/>
                </a:cubicBezTo>
                <a:cubicBezTo>
                  <a:pt x="226" y="38"/>
                  <a:pt x="225" y="40"/>
                  <a:pt x="225" y="41"/>
                </a:cubicBezTo>
                <a:cubicBezTo>
                  <a:pt x="224" y="41"/>
                  <a:pt x="224" y="42"/>
                  <a:pt x="224" y="43"/>
                </a:cubicBezTo>
                <a:cubicBezTo>
                  <a:pt x="223" y="44"/>
                  <a:pt x="224" y="45"/>
                  <a:pt x="224" y="46"/>
                </a:cubicBezTo>
                <a:cubicBezTo>
                  <a:pt x="223" y="46"/>
                  <a:pt x="223" y="47"/>
                  <a:pt x="223" y="48"/>
                </a:cubicBezTo>
                <a:cubicBezTo>
                  <a:pt x="223" y="48"/>
                  <a:pt x="223" y="48"/>
                  <a:pt x="223" y="47"/>
                </a:cubicBezTo>
                <a:cubicBezTo>
                  <a:pt x="223" y="48"/>
                  <a:pt x="223" y="49"/>
                  <a:pt x="223" y="50"/>
                </a:cubicBezTo>
                <a:cubicBezTo>
                  <a:pt x="222" y="50"/>
                  <a:pt x="222" y="51"/>
                  <a:pt x="222" y="52"/>
                </a:cubicBezTo>
                <a:cubicBezTo>
                  <a:pt x="222" y="52"/>
                  <a:pt x="222" y="53"/>
                  <a:pt x="222" y="53"/>
                </a:cubicBezTo>
                <a:cubicBezTo>
                  <a:pt x="222" y="54"/>
                  <a:pt x="222" y="54"/>
                  <a:pt x="221" y="55"/>
                </a:cubicBezTo>
                <a:cubicBezTo>
                  <a:pt x="221" y="56"/>
                  <a:pt x="220" y="56"/>
                  <a:pt x="219" y="57"/>
                </a:cubicBezTo>
                <a:cubicBezTo>
                  <a:pt x="216" y="59"/>
                  <a:pt x="212" y="59"/>
                  <a:pt x="208" y="59"/>
                </a:cubicBezTo>
                <a:cubicBezTo>
                  <a:pt x="206" y="59"/>
                  <a:pt x="204" y="60"/>
                  <a:pt x="202" y="61"/>
                </a:cubicBezTo>
                <a:cubicBezTo>
                  <a:pt x="200" y="62"/>
                  <a:pt x="198" y="63"/>
                  <a:pt x="196" y="63"/>
                </a:cubicBezTo>
                <a:cubicBezTo>
                  <a:pt x="194" y="63"/>
                  <a:pt x="192" y="64"/>
                  <a:pt x="191" y="65"/>
                </a:cubicBezTo>
                <a:cubicBezTo>
                  <a:pt x="190" y="66"/>
                  <a:pt x="189" y="67"/>
                  <a:pt x="189" y="67"/>
                </a:cubicBezTo>
                <a:cubicBezTo>
                  <a:pt x="188" y="68"/>
                  <a:pt x="187" y="68"/>
                  <a:pt x="186" y="68"/>
                </a:cubicBezTo>
                <a:cubicBezTo>
                  <a:pt x="185" y="69"/>
                  <a:pt x="186" y="70"/>
                  <a:pt x="186" y="71"/>
                </a:cubicBezTo>
                <a:cubicBezTo>
                  <a:pt x="186" y="72"/>
                  <a:pt x="186" y="73"/>
                  <a:pt x="186" y="74"/>
                </a:cubicBezTo>
                <a:cubicBezTo>
                  <a:pt x="186" y="74"/>
                  <a:pt x="186" y="74"/>
                  <a:pt x="187" y="75"/>
                </a:cubicBezTo>
                <a:cubicBezTo>
                  <a:pt x="187" y="77"/>
                  <a:pt x="187" y="80"/>
                  <a:pt x="187" y="83"/>
                </a:cubicBezTo>
                <a:cubicBezTo>
                  <a:pt x="187" y="84"/>
                  <a:pt x="188" y="85"/>
                  <a:pt x="188" y="85"/>
                </a:cubicBezTo>
                <a:cubicBezTo>
                  <a:pt x="189" y="86"/>
                  <a:pt x="189" y="86"/>
                  <a:pt x="189" y="86"/>
                </a:cubicBezTo>
                <a:cubicBezTo>
                  <a:pt x="190" y="87"/>
                  <a:pt x="190" y="88"/>
                  <a:pt x="190" y="88"/>
                </a:cubicBezTo>
                <a:cubicBezTo>
                  <a:pt x="190" y="88"/>
                  <a:pt x="191" y="88"/>
                  <a:pt x="192" y="89"/>
                </a:cubicBezTo>
                <a:cubicBezTo>
                  <a:pt x="192" y="89"/>
                  <a:pt x="193" y="90"/>
                  <a:pt x="193" y="90"/>
                </a:cubicBezTo>
                <a:cubicBezTo>
                  <a:pt x="194" y="91"/>
                  <a:pt x="195" y="92"/>
                  <a:pt x="196" y="93"/>
                </a:cubicBezTo>
                <a:cubicBezTo>
                  <a:pt x="197" y="94"/>
                  <a:pt x="196" y="96"/>
                  <a:pt x="196" y="98"/>
                </a:cubicBezTo>
                <a:cubicBezTo>
                  <a:pt x="195" y="99"/>
                  <a:pt x="195" y="100"/>
                  <a:pt x="194" y="100"/>
                </a:cubicBezTo>
                <a:cubicBezTo>
                  <a:pt x="193" y="101"/>
                  <a:pt x="192" y="101"/>
                  <a:pt x="192" y="102"/>
                </a:cubicBezTo>
                <a:cubicBezTo>
                  <a:pt x="192" y="103"/>
                  <a:pt x="191" y="104"/>
                  <a:pt x="191" y="105"/>
                </a:cubicBezTo>
                <a:cubicBezTo>
                  <a:pt x="191" y="105"/>
                  <a:pt x="192" y="105"/>
                  <a:pt x="192" y="106"/>
                </a:cubicBezTo>
                <a:cubicBezTo>
                  <a:pt x="192" y="107"/>
                  <a:pt x="192" y="107"/>
                  <a:pt x="193" y="108"/>
                </a:cubicBezTo>
                <a:cubicBezTo>
                  <a:pt x="195" y="110"/>
                  <a:pt x="197" y="110"/>
                  <a:pt x="199" y="111"/>
                </a:cubicBezTo>
                <a:cubicBezTo>
                  <a:pt x="202" y="112"/>
                  <a:pt x="200" y="115"/>
                  <a:pt x="199" y="116"/>
                </a:cubicBezTo>
                <a:cubicBezTo>
                  <a:pt x="199" y="117"/>
                  <a:pt x="199" y="118"/>
                  <a:pt x="199" y="119"/>
                </a:cubicBezTo>
                <a:cubicBezTo>
                  <a:pt x="199" y="120"/>
                  <a:pt x="199" y="121"/>
                  <a:pt x="198" y="122"/>
                </a:cubicBezTo>
                <a:cubicBezTo>
                  <a:pt x="197" y="123"/>
                  <a:pt x="197" y="123"/>
                  <a:pt x="196" y="124"/>
                </a:cubicBezTo>
                <a:cubicBezTo>
                  <a:pt x="195" y="124"/>
                  <a:pt x="193" y="124"/>
                  <a:pt x="192" y="124"/>
                </a:cubicBezTo>
                <a:cubicBezTo>
                  <a:pt x="191" y="124"/>
                  <a:pt x="191" y="123"/>
                  <a:pt x="190" y="123"/>
                </a:cubicBezTo>
                <a:cubicBezTo>
                  <a:pt x="189" y="123"/>
                  <a:pt x="187" y="124"/>
                  <a:pt x="186" y="122"/>
                </a:cubicBezTo>
                <a:cubicBezTo>
                  <a:pt x="186" y="122"/>
                  <a:pt x="186" y="121"/>
                  <a:pt x="186" y="121"/>
                </a:cubicBezTo>
                <a:cubicBezTo>
                  <a:pt x="186" y="120"/>
                  <a:pt x="185" y="118"/>
                  <a:pt x="184" y="117"/>
                </a:cubicBezTo>
                <a:cubicBezTo>
                  <a:pt x="183" y="116"/>
                  <a:pt x="182" y="114"/>
                  <a:pt x="181" y="113"/>
                </a:cubicBezTo>
                <a:cubicBezTo>
                  <a:pt x="180" y="113"/>
                  <a:pt x="181" y="113"/>
                  <a:pt x="179" y="112"/>
                </a:cubicBezTo>
                <a:cubicBezTo>
                  <a:pt x="177" y="112"/>
                  <a:pt x="175" y="114"/>
                  <a:pt x="172" y="114"/>
                </a:cubicBezTo>
                <a:cubicBezTo>
                  <a:pt x="171" y="114"/>
                  <a:pt x="168" y="115"/>
                  <a:pt x="167" y="114"/>
                </a:cubicBezTo>
                <a:cubicBezTo>
                  <a:pt x="166" y="113"/>
                  <a:pt x="166" y="112"/>
                  <a:pt x="165" y="111"/>
                </a:cubicBezTo>
                <a:cubicBezTo>
                  <a:pt x="164" y="111"/>
                  <a:pt x="161" y="110"/>
                  <a:pt x="160" y="110"/>
                </a:cubicBezTo>
                <a:cubicBezTo>
                  <a:pt x="158" y="110"/>
                  <a:pt x="156" y="110"/>
                  <a:pt x="154" y="110"/>
                </a:cubicBezTo>
                <a:cubicBezTo>
                  <a:pt x="153" y="110"/>
                  <a:pt x="151" y="110"/>
                  <a:pt x="151" y="111"/>
                </a:cubicBezTo>
                <a:cubicBezTo>
                  <a:pt x="150" y="114"/>
                  <a:pt x="156" y="116"/>
                  <a:pt x="153" y="118"/>
                </a:cubicBezTo>
                <a:cubicBezTo>
                  <a:pt x="152" y="118"/>
                  <a:pt x="152" y="118"/>
                  <a:pt x="151" y="118"/>
                </a:cubicBezTo>
                <a:cubicBezTo>
                  <a:pt x="150" y="118"/>
                  <a:pt x="149" y="118"/>
                  <a:pt x="149" y="119"/>
                </a:cubicBezTo>
                <a:cubicBezTo>
                  <a:pt x="148" y="119"/>
                  <a:pt x="148" y="119"/>
                  <a:pt x="147" y="119"/>
                </a:cubicBezTo>
                <a:cubicBezTo>
                  <a:pt x="144" y="119"/>
                  <a:pt x="142" y="119"/>
                  <a:pt x="140" y="119"/>
                </a:cubicBezTo>
                <a:cubicBezTo>
                  <a:pt x="136" y="118"/>
                  <a:pt x="132" y="118"/>
                  <a:pt x="129" y="118"/>
                </a:cubicBezTo>
                <a:cubicBezTo>
                  <a:pt x="127" y="118"/>
                  <a:pt x="126" y="118"/>
                  <a:pt x="126" y="119"/>
                </a:cubicBezTo>
                <a:cubicBezTo>
                  <a:pt x="125" y="121"/>
                  <a:pt x="126" y="122"/>
                  <a:pt x="126" y="123"/>
                </a:cubicBezTo>
                <a:cubicBezTo>
                  <a:pt x="125" y="125"/>
                  <a:pt x="123" y="124"/>
                  <a:pt x="122" y="124"/>
                </a:cubicBezTo>
                <a:cubicBezTo>
                  <a:pt x="119" y="124"/>
                  <a:pt x="115" y="123"/>
                  <a:pt x="113" y="125"/>
                </a:cubicBezTo>
                <a:cubicBezTo>
                  <a:pt x="112" y="126"/>
                  <a:pt x="112" y="127"/>
                  <a:pt x="111" y="128"/>
                </a:cubicBezTo>
                <a:cubicBezTo>
                  <a:pt x="110" y="129"/>
                  <a:pt x="109" y="131"/>
                  <a:pt x="108" y="132"/>
                </a:cubicBezTo>
                <a:cubicBezTo>
                  <a:pt x="106" y="132"/>
                  <a:pt x="105" y="130"/>
                  <a:pt x="103" y="131"/>
                </a:cubicBezTo>
                <a:cubicBezTo>
                  <a:pt x="102" y="131"/>
                  <a:pt x="101" y="132"/>
                  <a:pt x="99" y="133"/>
                </a:cubicBezTo>
                <a:cubicBezTo>
                  <a:pt x="97" y="133"/>
                  <a:pt x="94" y="133"/>
                  <a:pt x="91" y="133"/>
                </a:cubicBezTo>
                <a:cubicBezTo>
                  <a:pt x="92" y="133"/>
                  <a:pt x="88" y="133"/>
                  <a:pt x="87" y="132"/>
                </a:cubicBezTo>
                <a:cubicBezTo>
                  <a:pt x="87" y="130"/>
                  <a:pt x="81" y="128"/>
                  <a:pt x="79" y="128"/>
                </a:cubicBezTo>
                <a:cubicBezTo>
                  <a:pt x="79" y="128"/>
                  <a:pt x="79" y="128"/>
                  <a:pt x="79" y="128"/>
                </a:cubicBezTo>
                <a:cubicBezTo>
                  <a:pt x="77" y="128"/>
                  <a:pt x="77" y="126"/>
                  <a:pt x="76" y="125"/>
                </a:cubicBezTo>
                <a:cubicBezTo>
                  <a:pt x="74" y="122"/>
                  <a:pt x="71" y="123"/>
                  <a:pt x="68" y="123"/>
                </a:cubicBezTo>
                <a:cubicBezTo>
                  <a:pt x="64" y="124"/>
                  <a:pt x="60" y="122"/>
                  <a:pt x="56" y="123"/>
                </a:cubicBezTo>
                <a:cubicBezTo>
                  <a:pt x="53" y="124"/>
                  <a:pt x="53" y="125"/>
                  <a:pt x="53" y="128"/>
                </a:cubicBezTo>
                <a:cubicBezTo>
                  <a:pt x="54" y="131"/>
                  <a:pt x="58" y="133"/>
                  <a:pt x="57" y="137"/>
                </a:cubicBezTo>
                <a:cubicBezTo>
                  <a:pt x="57" y="137"/>
                  <a:pt x="57" y="138"/>
                  <a:pt x="56" y="138"/>
                </a:cubicBezTo>
                <a:cubicBezTo>
                  <a:pt x="56" y="139"/>
                  <a:pt x="55" y="141"/>
                  <a:pt x="54" y="141"/>
                </a:cubicBezTo>
                <a:cubicBezTo>
                  <a:pt x="50" y="143"/>
                  <a:pt x="49" y="141"/>
                  <a:pt x="46" y="139"/>
                </a:cubicBezTo>
                <a:cubicBezTo>
                  <a:pt x="44" y="138"/>
                  <a:pt x="41" y="137"/>
                  <a:pt x="40" y="135"/>
                </a:cubicBezTo>
                <a:cubicBezTo>
                  <a:pt x="39" y="134"/>
                  <a:pt x="39" y="135"/>
                  <a:pt x="39" y="134"/>
                </a:cubicBezTo>
                <a:cubicBezTo>
                  <a:pt x="39" y="133"/>
                  <a:pt x="39" y="132"/>
                  <a:pt x="39" y="131"/>
                </a:cubicBezTo>
                <a:cubicBezTo>
                  <a:pt x="38" y="131"/>
                  <a:pt x="38" y="131"/>
                  <a:pt x="38" y="130"/>
                </a:cubicBezTo>
                <a:cubicBezTo>
                  <a:pt x="37" y="129"/>
                  <a:pt x="35" y="130"/>
                  <a:pt x="34" y="130"/>
                </a:cubicBezTo>
                <a:cubicBezTo>
                  <a:pt x="32" y="129"/>
                  <a:pt x="32" y="129"/>
                  <a:pt x="31" y="128"/>
                </a:cubicBezTo>
                <a:cubicBezTo>
                  <a:pt x="30" y="126"/>
                  <a:pt x="30" y="124"/>
                  <a:pt x="28" y="122"/>
                </a:cubicBezTo>
                <a:cubicBezTo>
                  <a:pt x="27" y="121"/>
                  <a:pt x="25" y="122"/>
                  <a:pt x="24" y="122"/>
                </a:cubicBezTo>
                <a:cubicBezTo>
                  <a:pt x="21" y="122"/>
                  <a:pt x="19" y="122"/>
                  <a:pt x="16" y="122"/>
                </a:cubicBezTo>
                <a:cubicBezTo>
                  <a:pt x="16" y="123"/>
                  <a:pt x="15" y="123"/>
                  <a:pt x="14" y="124"/>
                </a:cubicBezTo>
                <a:cubicBezTo>
                  <a:pt x="14" y="126"/>
                  <a:pt x="13" y="127"/>
                  <a:pt x="13" y="128"/>
                </a:cubicBezTo>
                <a:cubicBezTo>
                  <a:pt x="13" y="130"/>
                  <a:pt x="13" y="132"/>
                  <a:pt x="13" y="134"/>
                </a:cubicBezTo>
                <a:cubicBezTo>
                  <a:pt x="13" y="135"/>
                  <a:pt x="13" y="136"/>
                  <a:pt x="14" y="137"/>
                </a:cubicBezTo>
                <a:cubicBezTo>
                  <a:pt x="14" y="137"/>
                  <a:pt x="15" y="138"/>
                  <a:pt x="14" y="139"/>
                </a:cubicBezTo>
                <a:cubicBezTo>
                  <a:pt x="14" y="140"/>
                  <a:pt x="12" y="140"/>
                  <a:pt x="10" y="141"/>
                </a:cubicBezTo>
                <a:cubicBezTo>
                  <a:pt x="12" y="141"/>
                  <a:pt x="12" y="141"/>
                  <a:pt x="12" y="141"/>
                </a:cubicBezTo>
                <a:cubicBezTo>
                  <a:pt x="12" y="142"/>
                  <a:pt x="12" y="143"/>
                  <a:pt x="13" y="143"/>
                </a:cubicBezTo>
                <a:cubicBezTo>
                  <a:pt x="13" y="144"/>
                  <a:pt x="13" y="144"/>
                  <a:pt x="13" y="145"/>
                </a:cubicBezTo>
                <a:cubicBezTo>
                  <a:pt x="14" y="146"/>
                  <a:pt x="13" y="148"/>
                  <a:pt x="13" y="150"/>
                </a:cubicBezTo>
                <a:cubicBezTo>
                  <a:pt x="12" y="151"/>
                  <a:pt x="12" y="153"/>
                  <a:pt x="10" y="154"/>
                </a:cubicBezTo>
                <a:cubicBezTo>
                  <a:pt x="10" y="155"/>
                  <a:pt x="9" y="155"/>
                  <a:pt x="8" y="155"/>
                </a:cubicBezTo>
                <a:cubicBezTo>
                  <a:pt x="7" y="155"/>
                  <a:pt x="6" y="155"/>
                  <a:pt x="5" y="154"/>
                </a:cubicBezTo>
                <a:cubicBezTo>
                  <a:pt x="5" y="155"/>
                  <a:pt x="4" y="155"/>
                  <a:pt x="4" y="155"/>
                </a:cubicBezTo>
                <a:cubicBezTo>
                  <a:pt x="2" y="157"/>
                  <a:pt x="0" y="157"/>
                  <a:pt x="1" y="161"/>
                </a:cubicBezTo>
                <a:cubicBezTo>
                  <a:pt x="1" y="164"/>
                  <a:pt x="3" y="163"/>
                  <a:pt x="6" y="164"/>
                </a:cubicBezTo>
                <a:cubicBezTo>
                  <a:pt x="7" y="164"/>
                  <a:pt x="8" y="164"/>
                  <a:pt x="9" y="164"/>
                </a:cubicBezTo>
                <a:cubicBezTo>
                  <a:pt x="10" y="164"/>
                  <a:pt x="11" y="164"/>
                  <a:pt x="12" y="164"/>
                </a:cubicBezTo>
                <a:cubicBezTo>
                  <a:pt x="13" y="164"/>
                  <a:pt x="15" y="164"/>
                  <a:pt x="16" y="164"/>
                </a:cubicBezTo>
                <a:cubicBezTo>
                  <a:pt x="18" y="164"/>
                  <a:pt x="18" y="164"/>
                  <a:pt x="19" y="163"/>
                </a:cubicBezTo>
                <a:cubicBezTo>
                  <a:pt x="20" y="163"/>
                  <a:pt x="21" y="163"/>
                  <a:pt x="21" y="163"/>
                </a:cubicBezTo>
                <a:cubicBezTo>
                  <a:pt x="22" y="164"/>
                  <a:pt x="22" y="164"/>
                  <a:pt x="22" y="164"/>
                </a:cubicBezTo>
                <a:cubicBezTo>
                  <a:pt x="24" y="165"/>
                  <a:pt x="26" y="165"/>
                  <a:pt x="26" y="168"/>
                </a:cubicBezTo>
                <a:cubicBezTo>
                  <a:pt x="26" y="170"/>
                  <a:pt x="26" y="171"/>
                  <a:pt x="28" y="172"/>
                </a:cubicBezTo>
                <a:cubicBezTo>
                  <a:pt x="28" y="173"/>
                  <a:pt x="29" y="173"/>
                  <a:pt x="30" y="173"/>
                </a:cubicBezTo>
                <a:cubicBezTo>
                  <a:pt x="30" y="174"/>
                  <a:pt x="31" y="175"/>
                  <a:pt x="32" y="175"/>
                </a:cubicBezTo>
                <a:cubicBezTo>
                  <a:pt x="35" y="176"/>
                  <a:pt x="37" y="177"/>
                  <a:pt x="40" y="177"/>
                </a:cubicBezTo>
                <a:cubicBezTo>
                  <a:pt x="43" y="177"/>
                  <a:pt x="43" y="176"/>
                  <a:pt x="44" y="174"/>
                </a:cubicBezTo>
                <a:cubicBezTo>
                  <a:pt x="45" y="173"/>
                  <a:pt x="44" y="171"/>
                  <a:pt x="46" y="170"/>
                </a:cubicBezTo>
                <a:cubicBezTo>
                  <a:pt x="47" y="169"/>
                  <a:pt x="48" y="169"/>
                  <a:pt x="49" y="169"/>
                </a:cubicBezTo>
                <a:cubicBezTo>
                  <a:pt x="50" y="168"/>
                  <a:pt x="50" y="167"/>
                  <a:pt x="51" y="166"/>
                </a:cubicBezTo>
                <a:cubicBezTo>
                  <a:pt x="52" y="166"/>
                  <a:pt x="55" y="168"/>
                  <a:pt x="56" y="169"/>
                </a:cubicBezTo>
                <a:cubicBezTo>
                  <a:pt x="58" y="171"/>
                  <a:pt x="58" y="173"/>
                  <a:pt x="58" y="175"/>
                </a:cubicBezTo>
                <a:cubicBezTo>
                  <a:pt x="59" y="176"/>
                  <a:pt x="59" y="176"/>
                  <a:pt x="59" y="177"/>
                </a:cubicBezTo>
                <a:cubicBezTo>
                  <a:pt x="61" y="177"/>
                  <a:pt x="62" y="177"/>
                  <a:pt x="63" y="177"/>
                </a:cubicBezTo>
                <a:cubicBezTo>
                  <a:pt x="64" y="177"/>
                  <a:pt x="65" y="177"/>
                  <a:pt x="66" y="177"/>
                </a:cubicBezTo>
                <a:cubicBezTo>
                  <a:pt x="67" y="177"/>
                  <a:pt x="69" y="178"/>
                  <a:pt x="70" y="178"/>
                </a:cubicBezTo>
                <a:cubicBezTo>
                  <a:pt x="71" y="178"/>
                  <a:pt x="72" y="178"/>
                  <a:pt x="72" y="179"/>
                </a:cubicBezTo>
                <a:cubicBezTo>
                  <a:pt x="73" y="180"/>
                  <a:pt x="72" y="181"/>
                  <a:pt x="73" y="182"/>
                </a:cubicBezTo>
                <a:cubicBezTo>
                  <a:pt x="73" y="183"/>
                  <a:pt x="75" y="183"/>
                  <a:pt x="76" y="183"/>
                </a:cubicBezTo>
                <a:cubicBezTo>
                  <a:pt x="76" y="183"/>
                  <a:pt x="78" y="183"/>
                  <a:pt x="78" y="183"/>
                </a:cubicBezTo>
                <a:cubicBezTo>
                  <a:pt x="79" y="184"/>
                  <a:pt x="79" y="184"/>
                  <a:pt x="80" y="184"/>
                </a:cubicBezTo>
                <a:cubicBezTo>
                  <a:pt x="80" y="185"/>
                  <a:pt x="81" y="185"/>
                  <a:pt x="82" y="185"/>
                </a:cubicBezTo>
                <a:cubicBezTo>
                  <a:pt x="83" y="185"/>
                  <a:pt x="85" y="185"/>
                  <a:pt x="87" y="185"/>
                </a:cubicBezTo>
                <a:cubicBezTo>
                  <a:pt x="89" y="184"/>
                  <a:pt x="89" y="182"/>
                  <a:pt x="89" y="180"/>
                </a:cubicBezTo>
                <a:cubicBezTo>
                  <a:pt x="90" y="179"/>
                  <a:pt x="91" y="178"/>
                  <a:pt x="92" y="176"/>
                </a:cubicBezTo>
                <a:cubicBezTo>
                  <a:pt x="92" y="175"/>
                  <a:pt x="92" y="174"/>
                  <a:pt x="92" y="173"/>
                </a:cubicBezTo>
                <a:cubicBezTo>
                  <a:pt x="92" y="171"/>
                  <a:pt x="92" y="171"/>
                  <a:pt x="93" y="170"/>
                </a:cubicBezTo>
                <a:cubicBezTo>
                  <a:pt x="93" y="169"/>
                  <a:pt x="93" y="169"/>
                  <a:pt x="95" y="168"/>
                </a:cubicBezTo>
                <a:cubicBezTo>
                  <a:pt x="96" y="168"/>
                  <a:pt x="97" y="167"/>
                  <a:pt x="99" y="167"/>
                </a:cubicBezTo>
                <a:cubicBezTo>
                  <a:pt x="100" y="167"/>
                  <a:pt x="101" y="167"/>
                  <a:pt x="102" y="167"/>
                </a:cubicBezTo>
                <a:cubicBezTo>
                  <a:pt x="107" y="167"/>
                  <a:pt x="112" y="168"/>
                  <a:pt x="117" y="168"/>
                </a:cubicBezTo>
                <a:cubicBezTo>
                  <a:pt x="118" y="168"/>
                  <a:pt x="119" y="168"/>
                  <a:pt x="120" y="168"/>
                </a:cubicBezTo>
                <a:cubicBezTo>
                  <a:pt x="121" y="167"/>
                  <a:pt x="122" y="166"/>
                  <a:pt x="123" y="166"/>
                </a:cubicBezTo>
                <a:cubicBezTo>
                  <a:pt x="125" y="165"/>
                  <a:pt x="126" y="166"/>
                  <a:pt x="127" y="167"/>
                </a:cubicBezTo>
                <a:cubicBezTo>
                  <a:pt x="129" y="169"/>
                  <a:pt x="132" y="166"/>
                  <a:pt x="134" y="165"/>
                </a:cubicBezTo>
                <a:cubicBezTo>
                  <a:pt x="136" y="163"/>
                  <a:pt x="139" y="162"/>
                  <a:pt x="142" y="161"/>
                </a:cubicBezTo>
                <a:cubicBezTo>
                  <a:pt x="143" y="160"/>
                  <a:pt x="145" y="159"/>
                  <a:pt x="147" y="159"/>
                </a:cubicBezTo>
                <a:cubicBezTo>
                  <a:pt x="149" y="159"/>
                  <a:pt x="152" y="159"/>
                  <a:pt x="152" y="162"/>
                </a:cubicBezTo>
                <a:cubicBezTo>
                  <a:pt x="152" y="163"/>
                  <a:pt x="150" y="164"/>
                  <a:pt x="149" y="165"/>
                </a:cubicBezTo>
                <a:cubicBezTo>
                  <a:pt x="149" y="165"/>
                  <a:pt x="147" y="165"/>
                  <a:pt x="147" y="165"/>
                </a:cubicBezTo>
                <a:cubicBezTo>
                  <a:pt x="146" y="166"/>
                  <a:pt x="146" y="167"/>
                  <a:pt x="146" y="168"/>
                </a:cubicBezTo>
                <a:cubicBezTo>
                  <a:pt x="146" y="169"/>
                  <a:pt x="145" y="169"/>
                  <a:pt x="147" y="171"/>
                </a:cubicBezTo>
                <a:cubicBezTo>
                  <a:pt x="147" y="171"/>
                  <a:pt x="148" y="172"/>
                  <a:pt x="149" y="173"/>
                </a:cubicBezTo>
                <a:cubicBezTo>
                  <a:pt x="150" y="174"/>
                  <a:pt x="151" y="175"/>
                  <a:pt x="152" y="176"/>
                </a:cubicBezTo>
                <a:cubicBezTo>
                  <a:pt x="154" y="177"/>
                  <a:pt x="154" y="179"/>
                  <a:pt x="155" y="181"/>
                </a:cubicBezTo>
                <a:cubicBezTo>
                  <a:pt x="156" y="183"/>
                  <a:pt x="158" y="185"/>
                  <a:pt x="160" y="186"/>
                </a:cubicBezTo>
                <a:cubicBezTo>
                  <a:pt x="163" y="189"/>
                  <a:pt x="168" y="192"/>
                  <a:pt x="172" y="194"/>
                </a:cubicBezTo>
                <a:cubicBezTo>
                  <a:pt x="173" y="194"/>
                  <a:pt x="174" y="194"/>
                  <a:pt x="175" y="194"/>
                </a:cubicBezTo>
                <a:cubicBezTo>
                  <a:pt x="178" y="194"/>
                  <a:pt x="180" y="194"/>
                  <a:pt x="183" y="195"/>
                </a:cubicBezTo>
                <a:cubicBezTo>
                  <a:pt x="185" y="195"/>
                  <a:pt x="187" y="195"/>
                  <a:pt x="189" y="196"/>
                </a:cubicBezTo>
                <a:cubicBezTo>
                  <a:pt x="190" y="196"/>
                  <a:pt x="192" y="196"/>
                  <a:pt x="193" y="196"/>
                </a:cubicBezTo>
                <a:cubicBezTo>
                  <a:pt x="195" y="197"/>
                  <a:pt x="196" y="198"/>
                  <a:pt x="197" y="198"/>
                </a:cubicBezTo>
                <a:cubicBezTo>
                  <a:pt x="201" y="200"/>
                  <a:pt x="205" y="200"/>
                  <a:pt x="209" y="201"/>
                </a:cubicBezTo>
                <a:cubicBezTo>
                  <a:pt x="212" y="201"/>
                  <a:pt x="214" y="201"/>
                  <a:pt x="217" y="201"/>
                </a:cubicBezTo>
                <a:cubicBezTo>
                  <a:pt x="220" y="201"/>
                  <a:pt x="224" y="201"/>
                  <a:pt x="227" y="201"/>
                </a:cubicBezTo>
                <a:cubicBezTo>
                  <a:pt x="229" y="201"/>
                  <a:pt x="230" y="202"/>
                  <a:pt x="232" y="202"/>
                </a:cubicBezTo>
                <a:cubicBezTo>
                  <a:pt x="233" y="202"/>
                  <a:pt x="234" y="202"/>
                  <a:pt x="235" y="203"/>
                </a:cubicBezTo>
                <a:cubicBezTo>
                  <a:pt x="235" y="203"/>
                  <a:pt x="236" y="202"/>
                  <a:pt x="236" y="203"/>
                </a:cubicBezTo>
                <a:cubicBezTo>
                  <a:pt x="238" y="203"/>
                  <a:pt x="239" y="204"/>
                  <a:pt x="240" y="204"/>
                </a:cubicBezTo>
                <a:cubicBezTo>
                  <a:pt x="245" y="206"/>
                  <a:pt x="250" y="205"/>
                  <a:pt x="255" y="206"/>
                </a:cubicBezTo>
                <a:cubicBezTo>
                  <a:pt x="255" y="206"/>
                  <a:pt x="255" y="206"/>
                  <a:pt x="255" y="206"/>
                </a:cubicBezTo>
                <a:cubicBezTo>
                  <a:pt x="256" y="207"/>
                  <a:pt x="256" y="207"/>
                  <a:pt x="256" y="207"/>
                </a:cubicBezTo>
                <a:cubicBezTo>
                  <a:pt x="256" y="207"/>
                  <a:pt x="256" y="207"/>
                  <a:pt x="256" y="207"/>
                </a:cubicBezTo>
                <a:cubicBezTo>
                  <a:pt x="255" y="207"/>
                  <a:pt x="255" y="208"/>
                  <a:pt x="254" y="208"/>
                </a:cubicBezTo>
                <a:cubicBezTo>
                  <a:pt x="255" y="208"/>
                  <a:pt x="256" y="208"/>
                  <a:pt x="257" y="208"/>
                </a:cubicBezTo>
                <a:cubicBezTo>
                  <a:pt x="259" y="209"/>
                  <a:pt x="262" y="209"/>
                  <a:pt x="264" y="209"/>
                </a:cubicBezTo>
                <a:cubicBezTo>
                  <a:pt x="264" y="210"/>
                  <a:pt x="266" y="209"/>
                  <a:pt x="267" y="210"/>
                </a:cubicBezTo>
                <a:cubicBezTo>
                  <a:pt x="267" y="210"/>
                  <a:pt x="267" y="210"/>
                  <a:pt x="267" y="210"/>
                </a:cubicBezTo>
                <a:cubicBezTo>
                  <a:pt x="268" y="211"/>
                  <a:pt x="269" y="211"/>
                  <a:pt x="270" y="211"/>
                </a:cubicBezTo>
                <a:cubicBezTo>
                  <a:pt x="272" y="212"/>
                  <a:pt x="274" y="213"/>
                  <a:pt x="276" y="213"/>
                </a:cubicBezTo>
                <a:cubicBezTo>
                  <a:pt x="279" y="212"/>
                  <a:pt x="278" y="209"/>
                  <a:pt x="279" y="207"/>
                </a:cubicBezTo>
                <a:cubicBezTo>
                  <a:pt x="280" y="207"/>
                  <a:pt x="280" y="206"/>
                  <a:pt x="281" y="205"/>
                </a:cubicBezTo>
                <a:cubicBezTo>
                  <a:pt x="281" y="205"/>
                  <a:pt x="282" y="204"/>
                  <a:pt x="283" y="204"/>
                </a:cubicBezTo>
                <a:cubicBezTo>
                  <a:pt x="283" y="203"/>
                  <a:pt x="284" y="204"/>
                  <a:pt x="285" y="204"/>
                </a:cubicBezTo>
                <a:cubicBezTo>
                  <a:pt x="286" y="204"/>
                  <a:pt x="287" y="203"/>
                  <a:pt x="288" y="202"/>
                </a:cubicBezTo>
                <a:cubicBezTo>
                  <a:pt x="288" y="201"/>
                  <a:pt x="288" y="201"/>
                  <a:pt x="289" y="200"/>
                </a:cubicBezTo>
                <a:cubicBezTo>
                  <a:pt x="289" y="200"/>
                  <a:pt x="290" y="200"/>
                  <a:pt x="290" y="199"/>
                </a:cubicBezTo>
                <a:cubicBezTo>
                  <a:pt x="290" y="199"/>
                  <a:pt x="291" y="198"/>
                  <a:pt x="291" y="197"/>
                </a:cubicBezTo>
                <a:cubicBezTo>
                  <a:pt x="292" y="195"/>
                  <a:pt x="295" y="195"/>
                  <a:pt x="297" y="195"/>
                </a:cubicBezTo>
                <a:cubicBezTo>
                  <a:pt x="300" y="194"/>
                  <a:pt x="302" y="194"/>
                  <a:pt x="304" y="193"/>
                </a:cubicBezTo>
                <a:cubicBezTo>
                  <a:pt x="306" y="192"/>
                  <a:pt x="307" y="191"/>
                  <a:pt x="309" y="192"/>
                </a:cubicBezTo>
                <a:cubicBezTo>
                  <a:pt x="310" y="192"/>
                  <a:pt x="311" y="193"/>
                  <a:pt x="312" y="193"/>
                </a:cubicBezTo>
                <a:cubicBezTo>
                  <a:pt x="314" y="193"/>
                  <a:pt x="316" y="193"/>
                  <a:pt x="318" y="193"/>
                </a:cubicBezTo>
                <a:cubicBezTo>
                  <a:pt x="318" y="194"/>
                  <a:pt x="318" y="194"/>
                  <a:pt x="319" y="194"/>
                </a:cubicBezTo>
                <a:cubicBezTo>
                  <a:pt x="320" y="194"/>
                  <a:pt x="322" y="193"/>
                  <a:pt x="323" y="194"/>
                </a:cubicBezTo>
                <a:cubicBezTo>
                  <a:pt x="325" y="194"/>
                  <a:pt x="325" y="195"/>
                  <a:pt x="326" y="195"/>
                </a:cubicBezTo>
                <a:cubicBezTo>
                  <a:pt x="326" y="192"/>
                  <a:pt x="328" y="190"/>
                  <a:pt x="329" y="188"/>
                </a:cubicBezTo>
                <a:cubicBezTo>
                  <a:pt x="329" y="187"/>
                  <a:pt x="329" y="187"/>
                  <a:pt x="330" y="187"/>
                </a:cubicBezTo>
                <a:cubicBezTo>
                  <a:pt x="330" y="187"/>
                  <a:pt x="331" y="187"/>
                  <a:pt x="331" y="187"/>
                </a:cubicBezTo>
                <a:cubicBezTo>
                  <a:pt x="332" y="186"/>
                  <a:pt x="331" y="187"/>
                  <a:pt x="332" y="186"/>
                </a:cubicBezTo>
                <a:cubicBezTo>
                  <a:pt x="333" y="185"/>
                  <a:pt x="335" y="182"/>
                  <a:pt x="336" y="183"/>
                </a:cubicBezTo>
                <a:cubicBezTo>
                  <a:pt x="338" y="184"/>
                  <a:pt x="336" y="187"/>
                  <a:pt x="338" y="189"/>
                </a:cubicBezTo>
                <a:cubicBezTo>
                  <a:pt x="340" y="190"/>
                  <a:pt x="343" y="189"/>
                  <a:pt x="345" y="190"/>
                </a:cubicBezTo>
                <a:cubicBezTo>
                  <a:pt x="348" y="190"/>
                  <a:pt x="351" y="190"/>
                  <a:pt x="352" y="187"/>
                </a:cubicBezTo>
                <a:cubicBezTo>
                  <a:pt x="353" y="185"/>
                  <a:pt x="353" y="183"/>
                  <a:pt x="353" y="181"/>
                </a:cubicBezTo>
                <a:cubicBezTo>
                  <a:pt x="353" y="178"/>
                  <a:pt x="354" y="176"/>
                  <a:pt x="356" y="175"/>
                </a:cubicBezTo>
                <a:cubicBezTo>
                  <a:pt x="357" y="174"/>
                  <a:pt x="359" y="175"/>
                  <a:pt x="360" y="173"/>
                </a:cubicBezTo>
                <a:cubicBezTo>
                  <a:pt x="361" y="173"/>
                  <a:pt x="361" y="172"/>
                  <a:pt x="362" y="172"/>
                </a:cubicBezTo>
                <a:cubicBezTo>
                  <a:pt x="363" y="171"/>
                  <a:pt x="363" y="171"/>
                  <a:pt x="364" y="170"/>
                </a:cubicBezTo>
                <a:cubicBezTo>
                  <a:pt x="365" y="167"/>
                  <a:pt x="366" y="167"/>
                  <a:pt x="368" y="166"/>
                </a:cubicBezTo>
                <a:cubicBezTo>
                  <a:pt x="370" y="165"/>
                  <a:pt x="370" y="164"/>
                  <a:pt x="372" y="164"/>
                </a:cubicBezTo>
                <a:cubicBezTo>
                  <a:pt x="374" y="164"/>
                  <a:pt x="375" y="163"/>
                  <a:pt x="376" y="163"/>
                </a:cubicBezTo>
                <a:cubicBezTo>
                  <a:pt x="378" y="163"/>
                  <a:pt x="379" y="163"/>
                  <a:pt x="379" y="161"/>
                </a:cubicBezTo>
                <a:cubicBezTo>
                  <a:pt x="379" y="160"/>
                  <a:pt x="379" y="160"/>
                  <a:pt x="379" y="159"/>
                </a:cubicBezTo>
                <a:cubicBezTo>
                  <a:pt x="379" y="158"/>
                  <a:pt x="380" y="157"/>
                  <a:pt x="380" y="156"/>
                </a:cubicBezTo>
                <a:cubicBezTo>
                  <a:pt x="380" y="156"/>
                  <a:pt x="380" y="155"/>
                  <a:pt x="380" y="154"/>
                </a:cubicBezTo>
                <a:cubicBezTo>
                  <a:pt x="380" y="152"/>
                  <a:pt x="380" y="152"/>
                  <a:pt x="379" y="152"/>
                </a:cubicBezTo>
                <a:cubicBezTo>
                  <a:pt x="377" y="151"/>
                  <a:pt x="377" y="151"/>
                  <a:pt x="376" y="149"/>
                </a:cubicBezTo>
                <a:cubicBezTo>
                  <a:pt x="376" y="149"/>
                  <a:pt x="376" y="148"/>
                  <a:pt x="376" y="147"/>
                </a:cubicBezTo>
                <a:cubicBezTo>
                  <a:pt x="376" y="147"/>
                  <a:pt x="375" y="146"/>
                  <a:pt x="376" y="145"/>
                </a:cubicBezTo>
                <a:cubicBezTo>
                  <a:pt x="376" y="144"/>
                  <a:pt x="378" y="142"/>
                  <a:pt x="379" y="142"/>
                </a:cubicBezTo>
                <a:cubicBezTo>
                  <a:pt x="379" y="142"/>
                  <a:pt x="381" y="141"/>
                  <a:pt x="381" y="141"/>
                </a:cubicBezTo>
                <a:cubicBezTo>
                  <a:pt x="382" y="138"/>
                  <a:pt x="378" y="139"/>
                  <a:pt x="378" y="138"/>
                </a:cubicBezTo>
                <a:cubicBezTo>
                  <a:pt x="376" y="136"/>
                  <a:pt x="377" y="131"/>
                  <a:pt x="379" y="130"/>
                </a:cubicBezTo>
                <a:cubicBezTo>
                  <a:pt x="379" y="130"/>
                  <a:pt x="380" y="129"/>
                  <a:pt x="381" y="129"/>
                </a:cubicBezTo>
                <a:cubicBezTo>
                  <a:pt x="382" y="129"/>
                  <a:pt x="383" y="130"/>
                  <a:pt x="384" y="130"/>
                </a:cubicBezTo>
                <a:cubicBezTo>
                  <a:pt x="385" y="129"/>
                  <a:pt x="385" y="129"/>
                  <a:pt x="386" y="128"/>
                </a:cubicBezTo>
                <a:cubicBezTo>
                  <a:pt x="386" y="127"/>
                  <a:pt x="387" y="125"/>
                  <a:pt x="388" y="124"/>
                </a:cubicBezTo>
                <a:cubicBezTo>
                  <a:pt x="389" y="123"/>
                  <a:pt x="390" y="122"/>
                  <a:pt x="390" y="121"/>
                </a:cubicBezTo>
                <a:cubicBezTo>
                  <a:pt x="390" y="121"/>
                  <a:pt x="390" y="119"/>
                  <a:pt x="390" y="118"/>
                </a:cubicBezTo>
                <a:cubicBezTo>
                  <a:pt x="390" y="117"/>
                  <a:pt x="390" y="117"/>
                  <a:pt x="389" y="116"/>
                </a:cubicBezTo>
                <a:cubicBezTo>
                  <a:pt x="389" y="115"/>
                  <a:pt x="389" y="115"/>
                  <a:pt x="389" y="114"/>
                </a:cubicBezTo>
                <a:cubicBezTo>
                  <a:pt x="388" y="114"/>
                  <a:pt x="388" y="113"/>
                  <a:pt x="388" y="113"/>
                </a:cubicBezTo>
                <a:cubicBezTo>
                  <a:pt x="386" y="112"/>
                  <a:pt x="384" y="113"/>
                  <a:pt x="383" y="112"/>
                </a:cubicBezTo>
                <a:cubicBezTo>
                  <a:pt x="381" y="111"/>
                  <a:pt x="380" y="110"/>
                  <a:pt x="379" y="109"/>
                </a:cubicBezTo>
                <a:cubicBezTo>
                  <a:pt x="379" y="109"/>
                  <a:pt x="378" y="108"/>
                  <a:pt x="379" y="107"/>
                </a:cubicBezTo>
                <a:cubicBezTo>
                  <a:pt x="379" y="106"/>
                  <a:pt x="382" y="107"/>
                  <a:pt x="383" y="107"/>
                </a:cubicBezTo>
                <a:cubicBezTo>
                  <a:pt x="386" y="107"/>
                  <a:pt x="385" y="105"/>
                  <a:pt x="387" y="103"/>
                </a:cubicBezTo>
                <a:cubicBezTo>
                  <a:pt x="388" y="102"/>
                  <a:pt x="392" y="103"/>
                  <a:pt x="393" y="105"/>
                </a:cubicBezTo>
                <a:cubicBezTo>
                  <a:pt x="394" y="106"/>
                  <a:pt x="394" y="108"/>
                  <a:pt x="395" y="108"/>
                </a:cubicBezTo>
                <a:cubicBezTo>
                  <a:pt x="396" y="109"/>
                  <a:pt x="397" y="108"/>
                  <a:pt x="398" y="108"/>
                </a:cubicBezTo>
                <a:cubicBezTo>
                  <a:pt x="400" y="108"/>
                  <a:pt x="401" y="106"/>
                  <a:pt x="404" y="106"/>
                </a:cubicBezTo>
                <a:cubicBezTo>
                  <a:pt x="405" y="106"/>
                  <a:pt x="405" y="106"/>
                  <a:pt x="406" y="105"/>
                </a:cubicBezTo>
                <a:cubicBezTo>
                  <a:pt x="407" y="105"/>
                  <a:pt x="408" y="105"/>
                  <a:pt x="409" y="104"/>
                </a:cubicBezTo>
                <a:cubicBezTo>
                  <a:pt x="410" y="103"/>
                  <a:pt x="413" y="102"/>
                  <a:pt x="414" y="100"/>
                </a:cubicBezTo>
                <a:cubicBezTo>
                  <a:pt x="415" y="97"/>
                  <a:pt x="412" y="98"/>
                  <a:pt x="410" y="96"/>
                </a:cubicBezTo>
                <a:cubicBezTo>
                  <a:pt x="408" y="94"/>
                  <a:pt x="411" y="91"/>
                  <a:pt x="413" y="88"/>
                </a:cubicBezTo>
                <a:cubicBezTo>
                  <a:pt x="414" y="87"/>
                  <a:pt x="415" y="86"/>
                  <a:pt x="416" y="85"/>
                </a:cubicBezTo>
                <a:cubicBezTo>
                  <a:pt x="416" y="85"/>
                  <a:pt x="416" y="85"/>
                  <a:pt x="416" y="84"/>
                </a:cubicBezTo>
                <a:cubicBezTo>
                  <a:pt x="416" y="84"/>
                  <a:pt x="417" y="83"/>
                  <a:pt x="417" y="83"/>
                </a:cubicBezTo>
                <a:cubicBezTo>
                  <a:pt x="417" y="82"/>
                  <a:pt x="417" y="80"/>
                  <a:pt x="416" y="79"/>
                </a:cubicBezTo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2" name="Freeform 15">
            <a:extLst>
              <a:ext uri="{FF2B5EF4-FFF2-40B4-BE49-F238E27FC236}">
                <a16:creationId xmlns:a16="http://schemas.microsoft.com/office/drawing/2014/main" id="{2C691A30-FB60-2633-89F6-26226C0A0DD4}"/>
              </a:ext>
            </a:extLst>
          </p:cNvPr>
          <p:cNvSpPr>
            <a:spLocks/>
          </p:cNvSpPr>
          <p:nvPr/>
        </p:nvSpPr>
        <p:spPr bwMode="auto">
          <a:xfrm>
            <a:off x="9749700" y="4269957"/>
            <a:ext cx="19764" cy="23469"/>
          </a:xfrm>
          <a:custGeom>
            <a:avLst/>
            <a:gdLst/>
            <a:ahLst/>
            <a:cxnLst>
              <a:cxn ang="0">
                <a:pos x="11" y="2"/>
              </a:cxn>
              <a:cxn ang="0">
                <a:pos x="9" y="1"/>
              </a:cxn>
              <a:cxn ang="0">
                <a:pos x="9" y="0"/>
              </a:cxn>
              <a:cxn ang="0">
                <a:pos x="6" y="1"/>
              </a:cxn>
              <a:cxn ang="0">
                <a:pos x="5" y="3"/>
              </a:cxn>
              <a:cxn ang="0">
                <a:pos x="3" y="4"/>
              </a:cxn>
              <a:cxn ang="0">
                <a:pos x="2" y="6"/>
              </a:cxn>
              <a:cxn ang="0">
                <a:pos x="1" y="8"/>
              </a:cxn>
              <a:cxn ang="0">
                <a:pos x="0" y="10"/>
              </a:cxn>
              <a:cxn ang="0">
                <a:pos x="0" y="12"/>
              </a:cxn>
              <a:cxn ang="0">
                <a:pos x="1" y="14"/>
              </a:cxn>
              <a:cxn ang="0">
                <a:pos x="3" y="15"/>
              </a:cxn>
              <a:cxn ang="0">
                <a:pos x="7" y="16"/>
              </a:cxn>
              <a:cxn ang="0">
                <a:pos x="9" y="15"/>
              </a:cxn>
              <a:cxn ang="0">
                <a:pos x="12" y="11"/>
              </a:cxn>
              <a:cxn ang="0">
                <a:pos x="12" y="6"/>
              </a:cxn>
              <a:cxn ang="0">
                <a:pos x="12" y="4"/>
              </a:cxn>
              <a:cxn ang="0">
                <a:pos x="11" y="2"/>
              </a:cxn>
            </a:cxnLst>
            <a:rect l="0" t="0" r="r" b="b"/>
            <a:pathLst>
              <a:path w="13" h="16">
                <a:moveTo>
                  <a:pt x="11" y="2"/>
                </a:moveTo>
                <a:cubicBezTo>
                  <a:pt x="9" y="1"/>
                  <a:pt x="9" y="1"/>
                  <a:pt x="9" y="1"/>
                </a:cubicBezTo>
                <a:cubicBezTo>
                  <a:pt x="9" y="1"/>
                  <a:pt x="9" y="1"/>
                  <a:pt x="9" y="0"/>
                </a:cubicBezTo>
                <a:cubicBezTo>
                  <a:pt x="9" y="0"/>
                  <a:pt x="6" y="1"/>
                  <a:pt x="6" y="1"/>
                </a:cubicBezTo>
                <a:cubicBezTo>
                  <a:pt x="6" y="2"/>
                  <a:pt x="5" y="2"/>
                  <a:pt x="5" y="3"/>
                </a:cubicBezTo>
                <a:cubicBezTo>
                  <a:pt x="4" y="3"/>
                  <a:pt x="4" y="3"/>
                  <a:pt x="3" y="4"/>
                </a:cubicBezTo>
                <a:cubicBezTo>
                  <a:pt x="3" y="5"/>
                  <a:pt x="3" y="5"/>
                  <a:pt x="2" y="6"/>
                </a:cubicBezTo>
                <a:cubicBezTo>
                  <a:pt x="2" y="7"/>
                  <a:pt x="1" y="7"/>
                  <a:pt x="1" y="8"/>
                </a:cubicBezTo>
                <a:cubicBezTo>
                  <a:pt x="1" y="9"/>
                  <a:pt x="0" y="9"/>
                  <a:pt x="0" y="10"/>
                </a:cubicBezTo>
                <a:cubicBezTo>
                  <a:pt x="0" y="11"/>
                  <a:pt x="0" y="12"/>
                  <a:pt x="0" y="12"/>
                </a:cubicBezTo>
                <a:cubicBezTo>
                  <a:pt x="0" y="13"/>
                  <a:pt x="0" y="14"/>
                  <a:pt x="1" y="14"/>
                </a:cubicBezTo>
                <a:cubicBezTo>
                  <a:pt x="2" y="15"/>
                  <a:pt x="2" y="15"/>
                  <a:pt x="3" y="15"/>
                </a:cubicBezTo>
                <a:cubicBezTo>
                  <a:pt x="5" y="15"/>
                  <a:pt x="6" y="16"/>
                  <a:pt x="7" y="16"/>
                </a:cubicBezTo>
                <a:cubicBezTo>
                  <a:pt x="8" y="16"/>
                  <a:pt x="9" y="16"/>
                  <a:pt x="9" y="15"/>
                </a:cubicBezTo>
                <a:cubicBezTo>
                  <a:pt x="11" y="14"/>
                  <a:pt x="11" y="12"/>
                  <a:pt x="12" y="11"/>
                </a:cubicBezTo>
                <a:cubicBezTo>
                  <a:pt x="12" y="9"/>
                  <a:pt x="13" y="7"/>
                  <a:pt x="12" y="6"/>
                </a:cubicBezTo>
                <a:cubicBezTo>
                  <a:pt x="12" y="5"/>
                  <a:pt x="12" y="5"/>
                  <a:pt x="12" y="4"/>
                </a:cubicBezTo>
                <a:cubicBezTo>
                  <a:pt x="11" y="4"/>
                  <a:pt x="11" y="3"/>
                  <a:pt x="11" y="2"/>
                </a:cubicBezTo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96924D2-71FF-FFC1-6548-056E0A176C2F}"/>
              </a:ext>
            </a:extLst>
          </p:cNvPr>
          <p:cNvGrpSpPr/>
          <p:nvPr/>
        </p:nvGrpSpPr>
        <p:grpSpPr>
          <a:xfrm>
            <a:off x="8593520" y="3807979"/>
            <a:ext cx="1145063" cy="1132711"/>
            <a:chOff x="1554491" y="4533230"/>
            <a:chExt cx="774055" cy="765705"/>
          </a:xfrm>
          <a:solidFill>
            <a:schemeClr val="bg2"/>
          </a:solidFill>
        </p:grpSpPr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D365CF80-AEFC-8D16-2CC9-8AE1A648BD0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54491" y="4533230"/>
              <a:ext cx="725625" cy="705584"/>
            </a:xfrm>
            <a:custGeom>
              <a:avLst/>
              <a:gdLst/>
              <a:ahLst/>
              <a:cxnLst>
                <a:cxn ang="0">
                  <a:pos x="737" y="191"/>
                </a:cxn>
                <a:cxn ang="0">
                  <a:pos x="702" y="174"/>
                </a:cxn>
                <a:cxn ang="0">
                  <a:pos x="633" y="143"/>
                </a:cxn>
                <a:cxn ang="0">
                  <a:pos x="577" y="126"/>
                </a:cxn>
                <a:cxn ang="0">
                  <a:pos x="539" y="101"/>
                </a:cxn>
                <a:cxn ang="0">
                  <a:pos x="509" y="70"/>
                </a:cxn>
                <a:cxn ang="0">
                  <a:pos x="472" y="38"/>
                </a:cxn>
                <a:cxn ang="0">
                  <a:pos x="432" y="4"/>
                </a:cxn>
                <a:cxn ang="0">
                  <a:pos x="374" y="39"/>
                </a:cxn>
                <a:cxn ang="0">
                  <a:pos x="323" y="113"/>
                </a:cxn>
                <a:cxn ang="0">
                  <a:pos x="290" y="145"/>
                </a:cxn>
                <a:cxn ang="0">
                  <a:pos x="210" y="138"/>
                </a:cxn>
                <a:cxn ang="0">
                  <a:pos x="190" y="179"/>
                </a:cxn>
                <a:cxn ang="0">
                  <a:pos x="171" y="211"/>
                </a:cxn>
                <a:cxn ang="0">
                  <a:pos x="129" y="219"/>
                </a:cxn>
                <a:cxn ang="0">
                  <a:pos x="81" y="208"/>
                </a:cxn>
                <a:cxn ang="0">
                  <a:pos x="38" y="213"/>
                </a:cxn>
                <a:cxn ang="0">
                  <a:pos x="10" y="238"/>
                </a:cxn>
                <a:cxn ang="0">
                  <a:pos x="32" y="250"/>
                </a:cxn>
                <a:cxn ang="0">
                  <a:pos x="17" y="266"/>
                </a:cxn>
                <a:cxn ang="0">
                  <a:pos x="52" y="283"/>
                </a:cxn>
                <a:cxn ang="0">
                  <a:pos x="90" y="299"/>
                </a:cxn>
                <a:cxn ang="0">
                  <a:pos x="133" y="320"/>
                </a:cxn>
                <a:cxn ang="0">
                  <a:pos x="153" y="355"/>
                </a:cxn>
                <a:cxn ang="0">
                  <a:pos x="172" y="389"/>
                </a:cxn>
                <a:cxn ang="0">
                  <a:pos x="214" y="405"/>
                </a:cxn>
                <a:cxn ang="0">
                  <a:pos x="211" y="434"/>
                </a:cxn>
                <a:cxn ang="0">
                  <a:pos x="198" y="438"/>
                </a:cxn>
                <a:cxn ang="0">
                  <a:pos x="233" y="507"/>
                </a:cxn>
                <a:cxn ang="0">
                  <a:pos x="203" y="491"/>
                </a:cxn>
                <a:cxn ang="0">
                  <a:pos x="189" y="565"/>
                </a:cxn>
                <a:cxn ang="0">
                  <a:pos x="166" y="637"/>
                </a:cxn>
                <a:cxn ang="0">
                  <a:pos x="197" y="661"/>
                </a:cxn>
                <a:cxn ang="0">
                  <a:pos x="265" y="684"/>
                </a:cxn>
                <a:cxn ang="0">
                  <a:pos x="324" y="681"/>
                </a:cxn>
                <a:cxn ang="0">
                  <a:pos x="346" y="687"/>
                </a:cxn>
                <a:cxn ang="0">
                  <a:pos x="372" y="700"/>
                </a:cxn>
                <a:cxn ang="0">
                  <a:pos x="382" y="707"/>
                </a:cxn>
                <a:cxn ang="0">
                  <a:pos x="431" y="685"/>
                </a:cxn>
                <a:cxn ang="0">
                  <a:pos x="464" y="634"/>
                </a:cxn>
                <a:cxn ang="0">
                  <a:pos x="511" y="626"/>
                </a:cxn>
                <a:cxn ang="0">
                  <a:pos x="536" y="632"/>
                </a:cxn>
                <a:cxn ang="0">
                  <a:pos x="566" y="642"/>
                </a:cxn>
                <a:cxn ang="0">
                  <a:pos x="621" y="658"/>
                </a:cxn>
                <a:cxn ang="0">
                  <a:pos x="650" y="627"/>
                </a:cxn>
                <a:cxn ang="0">
                  <a:pos x="687" y="597"/>
                </a:cxn>
                <a:cxn ang="0">
                  <a:pos x="660" y="562"/>
                </a:cxn>
                <a:cxn ang="0">
                  <a:pos x="652" y="515"/>
                </a:cxn>
                <a:cxn ang="0">
                  <a:pos x="667" y="480"/>
                </a:cxn>
                <a:cxn ang="0">
                  <a:pos x="663" y="436"/>
                </a:cxn>
                <a:cxn ang="0">
                  <a:pos x="658" y="409"/>
                </a:cxn>
                <a:cxn ang="0">
                  <a:pos x="614" y="391"/>
                </a:cxn>
                <a:cxn ang="0">
                  <a:pos x="658" y="330"/>
                </a:cxn>
                <a:cxn ang="0">
                  <a:pos x="703" y="303"/>
                </a:cxn>
                <a:cxn ang="0">
                  <a:pos x="704" y="300"/>
                </a:cxn>
                <a:cxn ang="0">
                  <a:pos x="716" y="221"/>
                </a:cxn>
              </a:cxnLst>
              <a:rect l="0" t="0" r="r" b="b"/>
              <a:pathLst>
                <a:path w="738" h="718">
                  <a:moveTo>
                    <a:pt x="437" y="718"/>
                  </a:moveTo>
                  <a:cubicBezTo>
                    <a:pt x="439" y="716"/>
                    <a:pt x="441" y="714"/>
                    <a:pt x="442" y="710"/>
                  </a:cubicBezTo>
                  <a:cubicBezTo>
                    <a:pt x="442" y="710"/>
                    <a:pt x="442" y="710"/>
                    <a:pt x="442" y="710"/>
                  </a:cubicBezTo>
                  <a:cubicBezTo>
                    <a:pt x="440" y="711"/>
                    <a:pt x="438" y="715"/>
                    <a:pt x="437" y="718"/>
                  </a:cubicBezTo>
                  <a:moveTo>
                    <a:pt x="350" y="705"/>
                  </a:moveTo>
                  <a:cubicBezTo>
                    <a:pt x="350" y="705"/>
                    <a:pt x="349" y="705"/>
                    <a:pt x="349" y="705"/>
                  </a:cubicBezTo>
                  <a:cubicBezTo>
                    <a:pt x="349" y="705"/>
                    <a:pt x="350" y="705"/>
                    <a:pt x="350" y="705"/>
                  </a:cubicBezTo>
                  <a:moveTo>
                    <a:pt x="737" y="191"/>
                  </a:moveTo>
                  <a:cubicBezTo>
                    <a:pt x="738" y="189"/>
                    <a:pt x="738" y="186"/>
                    <a:pt x="737" y="184"/>
                  </a:cubicBezTo>
                  <a:cubicBezTo>
                    <a:pt x="735" y="181"/>
                    <a:pt x="733" y="182"/>
                    <a:pt x="731" y="181"/>
                  </a:cubicBezTo>
                  <a:cubicBezTo>
                    <a:pt x="730" y="181"/>
                    <a:pt x="729" y="180"/>
                    <a:pt x="728" y="179"/>
                  </a:cubicBezTo>
                  <a:cubicBezTo>
                    <a:pt x="729" y="179"/>
                    <a:pt x="725" y="177"/>
                    <a:pt x="726" y="177"/>
                  </a:cubicBezTo>
                  <a:cubicBezTo>
                    <a:pt x="723" y="176"/>
                    <a:pt x="720" y="176"/>
                    <a:pt x="717" y="176"/>
                  </a:cubicBezTo>
                  <a:cubicBezTo>
                    <a:pt x="714" y="176"/>
                    <a:pt x="708" y="177"/>
                    <a:pt x="705" y="176"/>
                  </a:cubicBezTo>
                  <a:cubicBezTo>
                    <a:pt x="704" y="176"/>
                    <a:pt x="705" y="175"/>
                    <a:pt x="704" y="175"/>
                  </a:cubicBezTo>
                  <a:cubicBezTo>
                    <a:pt x="703" y="174"/>
                    <a:pt x="702" y="174"/>
                    <a:pt x="702" y="174"/>
                  </a:cubicBezTo>
                  <a:cubicBezTo>
                    <a:pt x="699" y="171"/>
                    <a:pt x="699" y="168"/>
                    <a:pt x="697" y="166"/>
                  </a:cubicBezTo>
                  <a:cubicBezTo>
                    <a:pt x="691" y="162"/>
                    <a:pt x="685" y="162"/>
                    <a:pt x="678" y="162"/>
                  </a:cubicBezTo>
                  <a:cubicBezTo>
                    <a:pt x="674" y="162"/>
                    <a:pt x="671" y="162"/>
                    <a:pt x="668" y="163"/>
                  </a:cubicBezTo>
                  <a:cubicBezTo>
                    <a:pt x="664" y="164"/>
                    <a:pt x="662" y="167"/>
                    <a:pt x="658" y="167"/>
                  </a:cubicBezTo>
                  <a:cubicBezTo>
                    <a:pt x="654" y="166"/>
                    <a:pt x="654" y="164"/>
                    <a:pt x="652" y="161"/>
                  </a:cubicBezTo>
                  <a:cubicBezTo>
                    <a:pt x="652" y="159"/>
                    <a:pt x="652" y="159"/>
                    <a:pt x="651" y="157"/>
                  </a:cubicBezTo>
                  <a:cubicBezTo>
                    <a:pt x="651" y="156"/>
                    <a:pt x="649" y="155"/>
                    <a:pt x="648" y="154"/>
                  </a:cubicBezTo>
                  <a:cubicBezTo>
                    <a:pt x="643" y="148"/>
                    <a:pt x="639" y="146"/>
                    <a:pt x="633" y="143"/>
                  </a:cubicBezTo>
                  <a:cubicBezTo>
                    <a:pt x="629" y="141"/>
                    <a:pt x="628" y="139"/>
                    <a:pt x="624" y="142"/>
                  </a:cubicBezTo>
                  <a:cubicBezTo>
                    <a:pt x="618" y="145"/>
                    <a:pt x="617" y="142"/>
                    <a:pt x="612" y="139"/>
                  </a:cubicBezTo>
                  <a:cubicBezTo>
                    <a:pt x="609" y="137"/>
                    <a:pt x="606" y="136"/>
                    <a:pt x="601" y="136"/>
                  </a:cubicBezTo>
                  <a:cubicBezTo>
                    <a:pt x="600" y="136"/>
                    <a:pt x="598" y="136"/>
                    <a:pt x="597" y="137"/>
                  </a:cubicBezTo>
                  <a:cubicBezTo>
                    <a:pt x="595" y="137"/>
                    <a:pt x="594" y="139"/>
                    <a:pt x="593" y="140"/>
                  </a:cubicBezTo>
                  <a:cubicBezTo>
                    <a:pt x="589" y="142"/>
                    <a:pt x="584" y="134"/>
                    <a:pt x="583" y="132"/>
                  </a:cubicBezTo>
                  <a:cubicBezTo>
                    <a:pt x="583" y="131"/>
                    <a:pt x="583" y="129"/>
                    <a:pt x="582" y="128"/>
                  </a:cubicBezTo>
                  <a:cubicBezTo>
                    <a:pt x="581" y="126"/>
                    <a:pt x="579" y="127"/>
                    <a:pt x="577" y="126"/>
                  </a:cubicBezTo>
                  <a:cubicBezTo>
                    <a:pt x="569" y="123"/>
                    <a:pt x="564" y="116"/>
                    <a:pt x="555" y="116"/>
                  </a:cubicBezTo>
                  <a:cubicBezTo>
                    <a:pt x="554" y="111"/>
                    <a:pt x="553" y="107"/>
                    <a:pt x="553" y="102"/>
                  </a:cubicBezTo>
                  <a:cubicBezTo>
                    <a:pt x="553" y="101"/>
                    <a:pt x="552" y="99"/>
                    <a:pt x="553" y="97"/>
                  </a:cubicBezTo>
                  <a:cubicBezTo>
                    <a:pt x="554" y="94"/>
                    <a:pt x="557" y="92"/>
                    <a:pt x="554" y="89"/>
                  </a:cubicBezTo>
                  <a:cubicBezTo>
                    <a:pt x="552" y="88"/>
                    <a:pt x="551" y="87"/>
                    <a:pt x="549" y="87"/>
                  </a:cubicBezTo>
                  <a:cubicBezTo>
                    <a:pt x="547" y="88"/>
                    <a:pt x="545" y="90"/>
                    <a:pt x="544" y="91"/>
                  </a:cubicBezTo>
                  <a:cubicBezTo>
                    <a:pt x="544" y="93"/>
                    <a:pt x="545" y="96"/>
                    <a:pt x="544" y="98"/>
                  </a:cubicBezTo>
                  <a:cubicBezTo>
                    <a:pt x="543" y="99"/>
                    <a:pt x="540" y="100"/>
                    <a:pt x="539" y="101"/>
                  </a:cubicBezTo>
                  <a:cubicBezTo>
                    <a:pt x="536" y="103"/>
                    <a:pt x="532" y="106"/>
                    <a:pt x="529" y="105"/>
                  </a:cubicBezTo>
                  <a:cubicBezTo>
                    <a:pt x="526" y="104"/>
                    <a:pt x="527" y="104"/>
                    <a:pt x="525" y="102"/>
                  </a:cubicBezTo>
                  <a:cubicBezTo>
                    <a:pt x="522" y="100"/>
                    <a:pt x="522" y="101"/>
                    <a:pt x="521" y="97"/>
                  </a:cubicBezTo>
                  <a:cubicBezTo>
                    <a:pt x="520" y="95"/>
                    <a:pt x="520" y="88"/>
                    <a:pt x="518" y="86"/>
                  </a:cubicBezTo>
                  <a:cubicBezTo>
                    <a:pt x="516" y="85"/>
                    <a:pt x="514" y="87"/>
                    <a:pt x="513" y="85"/>
                  </a:cubicBezTo>
                  <a:cubicBezTo>
                    <a:pt x="512" y="85"/>
                    <a:pt x="512" y="80"/>
                    <a:pt x="513" y="80"/>
                  </a:cubicBezTo>
                  <a:cubicBezTo>
                    <a:pt x="514" y="77"/>
                    <a:pt x="517" y="80"/>
                    <a:pt x="517" y="76"/>
                  </a:cubicBezTo>
                  <a:cubicBezTo>
                    <a:pt x="518" y="72"/>
                    <a:pt x="512" y="71"/>
                    <a:pt x="509" y="70"/>
                  </a:cubicBezTo>
                  <a:cubicBezTo>
                    <a:pt x="508" y="69"/>
                    <a:pt x="506" y="68"/>
                    <a:pt x="505" y="67"/>
                  </a:cubicBezTo>
                  <a:cubicBezTo>
                    <a:pt x="502" y="67"/>
                    <a:pt x="500" y="69"/>
                    <a:pt x="498" y="69"/>
                  </a:cubicBezTo>
                  <a:cubicBezTo>
                    <a:pt x="494" y="69"/>
                    <a:pt x="491" y="67"/>
                    <a:pt x="491" y="64"/>
                  </a:cubicBezTo>
                  <a:cubicBezTo>
                    <a:pt x="490" y="62"/>
                    <a:pt x="491" y="60"/>
                    <a:pt x="490" y="59"/>
                  </a:cubicBezTo>
                  <a:cubicBezTo>
                    <a:pt x="488" y="55"/>
                    <a:pt x="483" y="57"/>
                    <a:pt x="480" y="56"/>
                  </a:cubicBezTo>
                  <a:cubicBezTo>
                    <a:pt x="476" y="56"/>
                    <a:pt x="469" y="50"/>
                    <a:pt x="469" y="46"/>
                  </a:cubicBezTo>
                  <a:cubicBezTo>
                    <a:pt x="470" y="44"/>
                    <a:pt x="473" y="43"/>
                    <a:pt x="473" y="41"/>
                  </a:cubicBezTo>
                  <a:cubicBezTo>
                    <a:pt x="473" y="40"/>
                    <a:pt x="472" y="39"/>
                    <a:pt x="472" y="38"/>
                  </a:cubicBezTo>
                  <a:cubicBezTo>
                    <a:pt x="470" y="34"/>
                    <a:pt x="466" y="30"/>
                    <a:pt x="461" y="31"/>
                  </a:cubicBezTo>
                  <a:cubicBezTo>
                    <a:pt x="457" y="31"/>
                    <a:pt x="453" y="35"/>
                    <a:pt x="449" y="35"/>
                  </a:cubicBezTo>
                  <a:cubicBezTo>
                    <a:pt x="444" y="36"/>
                    <a:pt x="442" y="32"/>
                    <a:pt x="438" y="29"/>
                  </a:cubicBezTo>
                  <a:cubicBezTo>
                    <a:pt x="435" y="26"/>
                    <a:pt x="434" y="24"/>
                    <a:pt x="433" y="20"/>
                  </a:cubicBezTo>
                  <a:cubicBezTo>
                    <a:pt x="433" y="17"/>
                    <a:pt x="433" y="13"/>
                    <a:pt x="433" y="10"/>
                  </a:cubicBezTo>
                  <a:cubicBezTo>
                    <a:pt x="434" y="8"/>
                    <a:pt x="434" y="8"/>
                    <a:pt x="434" y="8"/>
                  </a:cubicBezTo>
                  <a:cubicBezTo>
                    <a:pt x="434" y="7"/>
                    <a:pt x="434" y="8"/>
                    <a:pt x="433" y="7"/>
                  </a:cubicBezTo>
                  <a:cubicBezTo>
                    <a:pt x="433" y="7"/>
                    <a:pt x="432" y="4"/>
                    <a:pt x="432" y="4"/>
                  </a:cubicBezTo>
                  <a:cubicBezTo>
                    <a:pt x="431" y="3"/>
                    <a:pt x="429" y="2"/>
                    <a:pt x="427" y="1"/>
                  </a:cubicBezTo>
                  <a:cubicBezTo>
                    <a:pt x="422" y="0"/>
                    <a:pt x="418" y="1"/>
                    <a:pt x="416" y="5"/>
                  </a:cubicBezTo>
                  <a:cubicBezTo>
                    <a:pt x="415" y="6"/>
                    <a:pt x="415" y="7"/>
                    <a:pt x="415" y="8"/>
                  </a:cubicBezTo>
                  <a:cubicBezTo>
                    <a:pt x="414" y="8"/>
                    <a:pt x="412" y="9"/>
                    <a:pt x="411" y="10"/>
                  </a:cubicBezTo>
                  <a:cubicBezTo>
                    <a:pt x="410" y="11"/>
                    <a:pt x="410" y="14"/>
                    <a:pt x="408" y="15"/>
                  </a:cubicBezTo>
                  <a:cubicBezTo>
                    <a:pt x="406" y="18"/>
                    <a:pt x="403" y="20"/>
                    <a:pt x="401" y="23"/>
                  </a:cubicBezTo>
                  <a:cubicBezTo>
                    <a:pt x="396" y="31"/>
                    <a:pt x="387" y="29"/>
                    <a:pt x="380" y="33"/>
                  </a:cubicBezTo>
                  <a:cubicBezTo>
                    <a:pt x="378" y="35"/>
                    <a:pt x="375" y="37"/>
                    <a:pt x="374" y="39"/>
                  </a:cubicBezTo>
                  <a:cubicBezTo>
                    <a:pt x="372" y="41"/>
                    <a:pt x="373" y="43"/>
                    <a:pt x="373" y="45"/>
                  </a:cubicBezTo>
                  <a:cubicBezTo>
                    <a:pt x="372" y="51"/>
                    <a:pt x="370" y="55"/>
                    <a:pt x="368" y="61"/>
                  </a:cubicBezTo>
                  <a:cubicBezTo>
                    <a:pt x="367" y="65"/>
                    <a:pt x="369" y="70"/>
                    <a:pt x="368" y="74"/>
                  </a:cubicBezTo>
                  <a:cubicBezTo>
                    <a:pt x="367" y="79"/>
                    <a:pt x="365" y="86"/>
                    <a:pt x="361" y="90"/>
                  </a:cubicBezTo>
                  <a:cubicBezTo>
                    <a:pt x="358" y="94"/>
                    <a:pt x="352" y="95"/>
                    <a:pt x="348" y="97"/>
                  </a:cubicBezTo>
                  <a:cubicBezTo>
                    <a:pt x="345" y="99"/>
                    <a:pt x="341" y="102"/>
                    <a:pt x="338" y="105"/>
                  </a:cubicBezTo>
                  <a:cubicBezTo>
                    <a:pt x="335" y="106"/>
                    <a:pt x="334" y="107"/>
                    <a:pt x="331" y="108"/>
                  </a:cubicBezTo>
                  <a:cubicBezTo>
                    <a:pt x="328" y="109"/>
                    <a:pt x="326" y="112"/>
                    <a:pt x="323" y="113"/>
                  </a:cubicBezTo>
                  <a:cubicBezTo>
                    <a:pt x="321" y="115"/>
                    <a:pt x="317" y="114"/>
                    <a:pt x="314" y="115"/>
                  </a:cubicBezTo>
                  <a:cubicBezTo>
                    <a:pt x="311" y="116"/>
                    <a:pt x="310" y="118"/>
                    <a:pt x="307" y="119"/>
                  </a:cubicBezTo>
                  <a:cubicBezTo>
                    <a:pt x="304" y="122"/>
                    <a:pt x="298" y="120"/>
                    <a:pt x="295" y="122"/>
                  </a:cubicBezTo>
                  <a:cubicBezTo>
                    <a:pt x="293" y="123"/>
                    <a:pt x="293" y="125"/>
                    <a:pt x="292" y="126"/>
                  </a:cubicBezTo>
                  <a:cubicBezTo>
                    <a:pt x="290" y="128"/>
                    <a:pt x="287" y="128"/>
                    <a:pt x="284" y="128"/>
                  </a:cubicBezTo>
                  <a:cubicBezTo>
                    <a:pt x="282" y="128"/>
                    <a:pt x="280" y="127"/>
                    <a:pt x="279" y="129"/>
                  </a:cubicBezTo>
                  <a:cubicBezTo>
                    <a:pt x="278" y="131"/>
                    <a:pt x="280" y="134"/>
                    <a:pt x="280" y="136"/>
                  </a:cubicBezTo>
                  <a:cubicBezTo>
                    <a:pt x="282" y="141"/>
                    <a:pt x="285" y="144"/>
                    <a:pt x="290" y="145"/>
                  </a:cubicBezTo>
                  <a:cubicBezTo>
                    <a:pt x="292" y="151"/>
                    <a:pt x="286" y="152"/>
                    <a:pt x="282" y="154"/>
                  </a:cubicBezTo>
                  <a:cubicBezTo>
                    <a:pt x="278" y="156"/>
                    <a:pt x="275" y="158"/>
                    <a:pt x="271" y="157"/>
                  </a:cubicBezTo>
                  <a:cubicBezTo>
                    <a:pt x="269" y="156"/>
                    <a:pt x="268" y="155"/>
                    <a:pt x="266" y="155"/>
                  </a:cubicBezTo>
                  <a:cubicBezTo>
                    <a:pt x="263" y="155"/>
                    <a:pt x="262" y="156"/>
                    <a:pt x="259" y="157"/>
                  </a:cubicBezTo>
                  <a:cubicBezTo>
                    <a:pt x="255" y="159"/>
                    <a:pt x="249" y="159"/>
                    <a:pt x="245" y="157"/>
                  </a:cubicBezTo>
                  <a:cubicBezTo>
                    <a:pt x="237" y="152"/>
                    <a:pt x="224" y="155"/>
                    <a:pt x="219" y="148"/>
                  </a:cubicBezTo>
                  <a:cubicBezTo>
                    <a:pt x="218" y="147"/>
                    <a:pt x="217" y="145"/>
                    <a:pt x="216" y="143"/>
                  </a:cubicBezTo>
                  <a:cubicBezTo>
                    <a:pt x="214" y="142"/>
                    <a:pt x="211" y="141"/>
                    <a:pt x="210" y="138"/>
                  </a:cubicBezTo>
                  <a:cubicBezTo>
                    <a:pt x="210" y="136"/>
                    <a:pt x="210" y="133"/>
                    <a:pt x="210" y="131"/>
                  </a:cubicBezTo>
                  <a:cubicBezTo>
                    <a:pt x="210" y="129"/>
                    <a:pt x="209" y="127"/>
                    <a:pt x="209" y="124"/>
                  </a:cubicBezTo>
                  <a:cubicBezTo>
                    <a:pt x="205" y="122"/>
                    <a:pt x="192" y="122"/>
                    <a:pt x="188" y="126"/>
                  </a:cubicBezTo>
                  <a:cubicBezTo>
                    <a:pt x="185" y="128"/>
                    <a:pt x="182" y="130"/>
                    <a:pt x="179" y="132"/>
                  </a:cubicBezTo>
                  <a:cubicBezTo>
                    <a:pt x="177" y="136"/>
                    <a:pt x="177" y="142"/>
                    <a:pt x="179" y="146"/>
                  </a:cubicBezTo>
                  <a:cubicBezTo>
                    <a:pt x="181" y="150"/>
                    <a:pt x="180" y="154"/>
                    <a:pt x="182" y="158"/>
                  </a:cubicBezTo>
                  <a:cubicBezTo>
                    <a:pt x="183" y="160"/>
                    <a:pt x="184" y="161"/>
                    <a:pt x="185" y="163"/>
                  </a:cubicBezTo>
                  <a:cubicBezTo>
                    <a:pt x="188" y="168"/>
                    <a:pt x="190" y="174"/>
                    <a:pt x="190" y="179"/>
                  </a:cubicBezTo>
                  <a:cubicBezTo>
                    <a:pt x="191" y="186"/>
                    <a:pt x="192" y="194"/>
                    <a:pt x="193" y="202"/>
                  </a:cubicBezTo>
                  <a:cubicBezTo>
                    <a:pt x="193" y="205"/>
                    <a:pt x="193" y="207"/>
                    <a:pt x="192" y="208"/>
                  </a:cubicBezTo>
                  <a:cubicBezTo>
                    <a:pt x="192" y="207"/>
                    <a:pt x="188" y="210"/>
                    <a:pt x="189" y="210"/>
                  </a:cubicBezTo>
                  <a:cubicBezTo>
                    <a:pt x="188" y="210"/>
                    <a:pt x="187" y="211"/>
                    <a:pt x="186" y="211"/>
                  </a:cubicBezTo>
                  <a:cubicBezTo>
                    <a:pt x="184" y="211"/>
                    <a:pt x="183" y="211"/>
                    <a:pt x="182" y="211"/>
                  </a:cubicBezTo>
                  <a:cubicBezTo>
                    <a:pt x="182" y="211"/>
                    <a:pt x="179" y="213"/>
                    <a:pt x="180" y="213"/>
                  </a:cubicBezTo>
                  <a:cubicBezTo>
                    <a:pt x="177" y="213"/>
                    <a:pt x="179" y="212"/>
                    <a:pt x="176" y="211"/>
                  </a:cubicBezTo>
                  <a:cubicBezTo>
                    <a:pt x="175" y="211"/>
                    <a:pt x="171" y="211"/>
                    <a:pt x="171" y="211"/>
                  </a:cubicBezTo>
                  <a:cubicBezTo>
                    <a:pt x="169" y="211"/>
                    <a:pt x="169" y="213"/>
                    <a:pt x="168" y="213"/>
                  </a:cubicBezTo>
                  <a:cubicBezTo>
                    <a:pt x="167" y="214"/>
                    <a:pt x="166" y="213"/>
                    <a:pt x="165" y="214"/>
                  </a:cubicBezTo>
                  <a:cubicBezTo>
                    <a:pt x="164" y="214"/>
                    <a:pt x="164" y="215"/>
                    <a:pt x="164" y="215"/>
                  </a:cubicBezTo>
                  <a:cubicBezTo>
                    <a:pt x="162" y="216"/>
                    <a:pt x="161" y="216"/>
                    <a:pt x="160" y="216"/>
                  </a:cubicBezTo>
                  <a:cubicBezTo>
                    <a:pt x="158" y="216"/>
                    <a:pt x="155" y="216"/>
                    <a:pt x="153" y="216"/>
                  </a:cubicBezTo>
                  <a:cubicBezTo>
                    <a:pt x="149" y="215"/>
                    <a:pt x="144" y="210"/>
                    <a:pt x="141" y="214"/>
                  </a:cubicBezTo>
                  <a:cubicBezTo>
                    <a:pt x="138" y="217"/>
                    <a:pt x="140" y="218"/>
                    <a:pt x="137" y="219"/>
                  </a:cubicBezTo>
                  <a:cubicBezTo>
                    <a:pt x="135" y="220"/>
                    <a:pt x="131" y="219"/>
                    <a:pt x="129" y="219"/>
                  </a:cubicBezTo>
                  <a:cubicBezTo>
                    <a:pt x="122" y="219"/>
                    <a:pt x="120" y="217"/>
                    <a:pt x="118" y="210"/>
                  </a:cubicBezTo>
                  <a:cubicBezTo>
                    <a:pt x="117" y="205"/>
                    <a:pt x="115" y="203"/>
                    <a:pt x="110" y="201"/>
                  </a:cubicBezTo>
                  <a:cubicBezTo>
                    <a:pt x="107" y="199"/>
                    <a:pt x="101" y="201"/>
                    <a:pt x="100" y="198"/>
                  </a:cubicBezTo>
                  <a:cubicBezTo>
                    <a:pt x="98" y="200"/>
                    <a:pt x="98" y="202"/>
                    <a:pt x="95" y="203"/>
                  </a:cubicBezTo>
                  <a:cubicBezTo>
                    <a:pt x="94" y="203"/>
                    <a:pt x="92" y="202"/>
                    <a:pt x="91" y="203"/>
                  </a:cubicBezTo>
                  <a:cubicBezTo>
                    <a:pt x="89" y="203"/>
                    <a:pt x="88" y="205"/>
                    <a:pt x="86" y="206"/>
                  </a:cubicBezTo>
                  <a:cubicBezTo>
                    <a:pt x="85" y="206"/>
                    <a:pt x="84" y="206"/>
                    <a:pt x="83" y="206"/>
                  </a:cubicBezTo>
                  <a:cubicBezTo>
                    <a:pt x="82" y="206"/>
                    <a:pt x="82" y="207"/>
                    <a:pt x="81" y="208"/>
                  </a:cubicBezTo>
                  <a:cubicBezTo>
                    <a:pt x="80" y="209"/>
                    <a:pt x="80" y="210"/>
                    <a:pt x="78" y="210"/>
                  </a:cubicBezTo>
                  <a:cubicBezTo>
                    <a:pt x="76" y="212"/>
                    <a:pt x="74" y="211"/>
                    <a:pt x="71" y="210"/>
                  </a:cubicBezTo>
                  <a:cubicBezTo>
                    <a:pt x="69" y="210"/>
                    <a:pt x="64" y="209"/>
                    <a:pt x="62" y="210"/>
                  </a:cubicBezTo>
                  <a:cubicBezTo>
                    <a:pt x="59" y="211"/>
                    <a:pt x="60" y="215"/>
                    <a:pt x="56" y="213"/>
                  </a:cubicBezTo>
                  <a:cubicBezTo>
                    <a:pt x="53" y="212"/>
                    <a:pt x="54" y="209"/>
                    <a:pt x="50" y="208"/>
                  </a:cubicBezTo>
                  <a:cubicBezTo>
                    <a:pt x="46" y="208"/>
                    <a:pt x="44" y="209"/>
                    <a:pt x="41" y="211"/>
                  </a:cubicBezTo>
                  <a:cubicBezTo>
                    <a:pt x="41" y="211"/>
                    <a:pt x="40" y="211"/>
                    <a:pt x="39" y="211"/>
                  </a:cubicBezTo>
                  <a:cubicBezTo>
                    <a:pt x="39" y="211"/>
                    <a:pt x="38" y="212"/>
                    <a:pt x="38" y="213"/>
                  </a:cubicBezTo>
                  <a:cubicBezTo>
                    <a:pt x="36" y="213"/>
                    <a:pt x="35" y="213"/>
                    <a:pt x="33" y="213"/>
                  </a:cubicBezTo>
                  <a:cubicBezTo>
                    <a:pt x="31" y="213"/>
                    <a:pt x="27" y="213"/>
                    <a:pt x="26" y="214"/>
                  </a:cubicBezTo>
                  <a:cubicBezTo>
                    <a:pt x="23" y="215"/>
                    <a:pt x="21" y="218"/>
                    <a:pt x="20" y="220"/>
                  </a:cubicBezTo>
                  <a:cubicBezTo>
                    <a:pt x="20" y="221"/>
                    <a:pt x="19" y="221"/>
                    <a:pt x="18" y="222"/>
                  </a:cubicBezTo>
                  <a:cubicBezTo>
                    <a:pt x="18" y="222"/>
                    <a:pt x="17" y="222"/>
                    <a:pt x="17" y="222"/>
                  </a:cubicBezTo>
                  <a:cubicBezTo>
                    <a:pt x="16" y="223"/>
                    <a:pt x="14" y="224"/>
                    <a:pt x="13" y="224"/>
                  </a:cubicBezTo>
                  <a:cubicBezTo>
                    <a:pt x="11" y="225"/>
                    <a:pt x="9" y="232"/>
                    <a:pt x="8" y="234"/>
                  </a:cubicBezTo>
                  <a:cubicBezTo>
                    <a:pt x="8" y="237"/>
                    <a:pt x="8" y="237"/>
                    <a:pt x="10" y="238"/>
                  </a:cubicBezTo>
                  <a:cubicBezTo>
                    <a:pt x="10" y="238"/>
                    <a:pt x="11" y="237"/>
                    <a:pt x="12" y="237"/>
                  </a:cubicBezTo>
                  <a:cubicBezTo>
                    <a:pt x="14" y="238"/>
                    <a:pt x="14" y="240"/>
                    <a:pt x="16" y="240"/>
                  </a:cubicBezTo>
                  <a:cubicBezTo>
                    <a:pt x="17" y="240"/>
                    <a:pt x="18" y="240"/>
                    <a:pt x="19" y="240"/>
                  </a:cubicBezTo>
                  <a:cubicBezTo>
                    <a:pt x="21" y="241"/>
                    <a:pt x="23" y="241"/>
                    <a:pt x="24" y="242"/>
                  </a:cubicBezTo>
                  <a:cubicBezTo>
                    <a:pt x="28" y="243"/>
                    <a:pt x="27" y="241"/>
                    <a:pt x="31" y="240"/>
                  </a:cubicBezTo>
                  <a:cubicBezTo>
                    <a:pt x="34" y="239"/>
                    <a:pt x="38" y="242"/>
                    <a:pt x="36" y="246"/>
                  </a:cubicBezTo>
                  <a:cubicBezTo>
                    <a:pt x="32" y="247"/>
                    <a:pt x="28" y="244"/>
                    <a:pt x="23" y="245"/>
                  </a:cubicBezTo>
                  <a:cubicBezTo>
                    <a:pt x="21" y="249"/>
                    <a:pt x="30" y="249"/>
                    <a:pt x="32" y="250"/>
                  </a:cubicBezTo>
                  <a:cubicBezTo>
                    <a:pt x="34" y="251"/>
                    <a:pt x="35" y="252"/>
                    <a:pt x="35" y="254"/>
                  </a:cubicBezTo>
                  <a:cubicBezTo>
                    <a:pt x="34" y="256"/>
                    <a:pt x="33" y="255"/>
                    <a:pt x="31" y="255"/>
                  </a:cubicBezTo>
                  <a:cubicBezTo>
                    <a:pt x="28" y="256"/>
                    <a:pt x="26" y="255"/>
                    <a:pt x="23" y="255"/>
                  </a:cubicBezTo>
                  <a:cubicBezTo>
                    <a:pt x="19" y="256"/>
                    <a:pt x="16" y="254"/>
                    <a:pt x="11" y="254"/>
                  </a:cubicBezTo>
                  <a:cubicBezTo>
                    <a:pt x="9" y="254"/>
                    <a:pt x="4" y="253"/>
                    <a:pt x="2" y="254"/>
                  </a:cubicBezTo>
                  <a:cubicBezTo>
                    <a:pt x="1" y="254"/>
                    <a:pt x="0" y="254"/>
                    <a:pt x="0" y="257"/>
                  </a:cubicBezTo>
                  <a:cubicBezTo>
                    <a:pt x="1" y="260"/>
                    <a:pt x="7" y="260"/>
                    <a:pt x="10" y="262"/>
                  </a:cubicBezTo>
                  <a:cubicBezTo>
                    <a:pt x="12" y="264"/>
                    <a:pt x="14" y="266"/>
                    <a:pt x="17" y="266"/>
                  </a:cubicBezTo>
                  <a:cubicBezTo>
                    <a:pt x="22" y="268"/>
                    <a:pt x="27" y="271"/>
                    <a:pt x="33" y="272"/>
                  </a:cubicBezTo>
                  <a:cubicBezTo>
                    <a:pt x="33" y="273"/>
                    <a:pt x="33" y="276"/>
                    <a:pt x="33" y="277"/>
                  </a:cubicBezTo>
                  <a:cubicBezTo>
                    <a:pt x="32" y="279"/>
                    <a:pt x="31" y="279"/>
                    <a:pt x="30" y="281"/>
                  </a:cubicBezTo>
                  <a:cubicBezTo>
                    <a:pt x="28" y="286"/>
                    <a:pt x="33" y="287"/>
                    <a:pt x="36" y="288"/>
                  </a:cubicBezTo>
                  <a:cubicBezTo>
                    <a:pt x="37" y="288"/>
                    <a:pt x="39" y="288"/>
                    <a:pt x="40" y="288"/>
                  </a:cubicBezTo>
                  <a:cubicBezTo>
                    <a:pt x="43" y="287"/>
                    <a:pt x="41" y="285"/>
                    <a:pt x="43" y="283"/>
                  </a:cubicBezTo>
                  <a:cubicBezTo>
                    <a:pt x="45" y="281"/>
                    <a:pt x="47" y="283"/>
                    <a:pt x="49" y="285"/>
                  </a:cubicBezTo>
                  <a:cubicBezTo>
                    <a:pt x="49" y="284"/>
                    <a:pt x="51" y="283"/>
                    <a:pt x="52" y="283"/>
                  </a:cubicBezTo>
                  <a:cubicBezTo>
                    <a:pt x="52" y="280"/>
                    <a:pt x="57" y="279"/>
                    <a:pt x="58" y="281"/>
                  </a:cubicBezTo>
                  <a:cubicBezTo>
                    <a:pt x="60" y="282"/>
                    <a:pt x="58" y="284"/>
                    <a:pt x="60" y="286"/>
                  </a:cubicBezTo>
                  <a:cubicBezTo>
                    <a:pt x="62" y="286"/>
                    <a:pt x="63" y="286"/>
                    <a:pt x="65" y="286"/>
                  </a:cubicBezTo>
                  <a:cubicBezTo>
                    <a:pt x="67" y="287"/>
                    <a:pt x="68" y="288"/>
                    <a:pt x="71" y="289"/>
                  </a:cubicBezTo>
                  <a:cubicBezTo>
                    <a:pt x="73" y="289"/>
                    <a:pt x="75" y="289"/>
                    <a:pt x="77" y="289"/>
                  </a:cubicBezTo>
                  <a:cubicBezTo>
                    <a:pt x="83" y="288"/>
                    <a:pt x="81" y="290"/>
                    <a:pt x="84" y="294"/>
                  </a:cubicBezTo>
                  <a:cubicBezTo>
                    <a:pt x="85" y="297"/>
                    <a:pt x="84" y="295"/>
                    <a:pt x="87" y="296"/>
                  </a:cubicBezTo>
                  <a:cubicBezTo>
                    <a:pt x="89" y="297"/>
                    <a:pt x="88" y="297"/>
                    <a:pt x="90" y="299"/>
                  </a:cubicBezTo>
                  <a:cubicBezTo>
                    <a:pt x="93" y="301"/>
                    <a:pt x="93" y="301"/>
                    <a:pt x="96" y="302"/>
                  </a:cubicBezTo>
                  <a:cubicBezTo>
                    <a:pt x="100" y="302"/>
                    <a:pt x="98" y="302"/>
                    <a:pt x="101" y="305"/>
                  </a:cubicBezTo>
                  <a:cubicBezTo>
                    <a:pt x="104" y="308"/>
                    <a:pt x="108" y="306"/>
                    <a:pt x="112" y="305"/>
                  </a:cubicBezTo>
                  <a:cubicBezTo>
                    <a:pt x="114" y="303"/>
                    <a:pt x="118" y="303"/>
                    <a:pt x="120" y="304"/>
                  </a:cubicBezTo>
                  <a:cubicBezTo>
                    <a:pt x="123" y="309"/>
                    <a:pt x="113" y="305"/>
                    <a:pt x="114" y="310"/>
                  </a:cubicBezTo>
                  <a:cubicBezTo>
                    <a:pt x="114" y="313"/>
                    <a:pt x="126" y="312"/>
                    <a:pt x="129" y="312"/>
                  </a:cubicBezTo>
                  <a:cubicBezTo>
                    <a:pt x="132" y="312"/>
                    <a:pt x="136" y="311"/>
                    <a:pt x="136" y="315"/>
                  </a:cubicBezTo>
                  <a:cubicBezTo>
                    <a:pt x="136" y="317"/>
                    <a:pt x="134" y="319"/>
                    <a:pt x="133" y="320"/>
                  </a:cubicBezTo>
                  <a:cubicBezTo>
                    <a:pt x="132" y="321"/>
                    <a:pt x="131" y="325"/>
                    <a:pt x="132" y="326"/>
                  </a:cubicBezTo>
                  <a:cubicBezTo>
                    <a:pt x="132" y="331"/>
                    <a:pt x="139" y="327"/>
                    <a:pt x="142" y="328"/>
                  </a:cubicBezTo>
                  <a:cubicBezTo>
                    <a:pt x="145" y="329"/>
                    <a:pt x="147" y="333"/>
                    <a:pt x="148" y="335"/>
                  </a:cubicBezTo>
                  <a:cubicBezTo>
                    <a:pt x="148" y="337"/>
                    <a:pt x="147" y="340"/>
                    <a:pt x="147" y="341"/>
                  </a:cubicBezTo>
                  <a:cubicBezTo>
                    <a:pt x="148" y="343"/>
                    <a:pt x="151" y="343"/>
                    <a:pt x="153" y="344"/>
                  </a:cubicBezTo>
                  <a:cubicBezTo>
                    <a:pt x="155" y="346"/>
                    <a:pt x="155" y="346"/>
                    <a:pt x="156" y="349"/>
                  </a:cubicBezTo>
                  <a:cubicBezTo>
                    <a:pt x="157" y="350"/>
                    <a:pt x="158" y="354"/>
                    <a:pt x="157" y="355"/>
                  </a:cubicBezTo>
                  <a:cubicBezTo>
                    <a:pt x="156" y="355"/>
                    <a:pt x="154" y="356"/>
                    <a:pt x="153" y="355"/>
                  </a:cubicBezTo>
                  <a:cubicBezTo>
                    <a:pt x="152" y="355"/>
                    <a:pt x="150" y="351"/>
                    <a:pt x="149" y="350"/>
                  </a:cubicBezTo>
                  <a:cubicBezTo>
                    <a:pt x="148" y="349"/>
                    <a:pt x="148" y="347"/>
                    <a:pt x="145" y="347"/>
                  </a:cubicBezTo>
                  <a:cubicBezTo>
                    <a:pt x="142" y="347"/>
                    <a:pt x="141" y="351"/>
                    <a:pt x="142" y="353"/>
                  </a:cubicBezTo>
                  <a:cubicBezTo>
                    <a:pt x="143" y="355"/>
                    <a:pt x="146" y="356"/>
                    <a:pt x="147" y="358"/>
                  </a:cubicBezTo>
                  <a:cubicBezTo>
                    <a:pt x="149" y="360"/>
                    <a:pt x="150" y="362"/>
                    <a:pt x="152" y="364"/>
                  </a:cubicBezTo>
                  <a:cubicBezTo>
                    <a:pt x="156" y="368"/>
                    <a:pt x="161" y="373"/>
                    <a:pt x="161" y="379"/>
                  </a:cubicBezTo>
                  <a:cubicBezTo>
                    <a:pt x="165" y="379"/>
                    <a:pt x="165" y="385"/>
                    <a:pt x="167" y="387"/>
                  </a:cubicBezTo>
                  <a:cubicBezTo>
                    <a:pt x="169" y="388"/>
                    <a:pt x="171" y="388"/>
                    <a:pt x="172" y="389"/>
                  </a:cubicBezTo>
                  <a:cubicBezTo>
                    <a:pt x="174" y="390"/>
                    <a:pt x="174" y="393"/>
                    <a:pt x="175" y="395"/>
                  </a:cubicBezTo>
                  <a:cubicBezTo>
                    <a:pt x="176" y="396"/>
                    <a:pt x="179" y="400"/>
                    <a:pt x="180" y="400"/>
                  </a:cubicBezTo>
                  <a:cubicBezTo>
                    <a:pt x="182" y="401"/>
                    <a:pt x="184" y="401"/>
                    <a:pt x="187" y="401"/>
                  </a:cubicBezTo>
                  <a:cubicBezTo>
                    <a:pt x="191" y="401"/>
                    <a:pt x="192" y="403"/>
                    <a:pt x="196" y="403"/>
                  </a:cubicBezTo>
                  <a:cubicBezTo>
                    <a:pt x="199" y="403"/>
                    <a:pt x="199" y="403"/>
                    <a:pt x="201" y="404"/>
                  </a:cubicBezTo>
                  <a:cubicBezTo>
                    <a:pt x="202" y="405"/>
                    <a:pt x="203" y="407"/>
                    <a:pt x="205" y="408"/>
                  </a:cubicBezTo>
                  <a:cubicBezTo>
                    <a:pt x="207" y="408"/>
                    <a:pt x="207" y="407"/>
                    <a:pt x="208" y="406"/>
                  </a:cubicBezTo>
                  <a:cubicBezTo>
                    <a:pt x="210" y="406"/>
                    <a:pt x="212" y="405"/>
                    <a:pt x="214" y="405"/>
                  </a:cubicBezTo>
                  <a:cubicBezTo>
                    <a:pt x="218" y="405"/>
                    <a:pt x="222" y="405"/>
                    <a:pt x="226" y="405"/>
                  </a:cubicBezTo>
                  <a:cubicBezTo>
                    <a:pt x="228" y="405"/>
                    <a:pt x="231" y="404"/>
                    <a:pt x="231" y="406"/>
                  </a:cubicBezTo>
                  <a:cubicBezTo>
                    <a:pt x="232" y="409"/>
                    <a:pt x="226" y="409"/>
                    <a:pt x="224" y="409"/>
                  </a:cubicBezTo>
                  <a:cubicBezTo>
                    <a:pt x="221" y="409"/>
                    <a:pt x="218" y="409"/>
                    <a:pt x="215" y="409"/>
                  </a:cubicBezTo>
                  <a:cubicBezTo>
                    <a:pt x="211" y="409"/>
                    <a:pt x="208" y="407"/>
                    <a:pt x="208" y="412"/>
                  </a:cubicBezTo>
                  <a:cubicBezTo>
                    <a:pt x="208" y="414"/>
                    <a:pt x="208" y="417"/>
                    <a:pt x="209" y="419"/>
                  </a:cubicBezTo>
                  <a:cubicBezTo>
                    <a:pt x="210" y="420"/>
                    <a:pt x="211" y="421"/>
                    <a:pt x="212" y="422"/>
                  </a:cubicBezTo>
                  <a:cubicBezTo>
                    <a:pt x="214" y="426"/>
                    <a:pt x="212" y="431"/>
                    <a:pt x="211" y="434"/>
                  </a:cubicBezTo>
                  <a:cubicBezTo>
                    <a:pt x="211" y="436"/>
                    <a:pt x="211" y="443"/>
                    <a:pt x="208" y="443"/>
                  </a:cubicBezTo>
                  <a:cubicBezTo>
                    <a:pt x="208" y="442"/>
                    <a:pt x="204" y="438"/>
                    <a:pt x="204" y="438"/>
                  </a:cubicBezTo>
                  <a:cubicBezTo>
                    <a:pt x="203" y="437"/>
                    <a:pt x="202" y="436"/>
                    <a:pt x="202" y="434"/>
                  </a:cubicBezTo>
                  <a:cubicBezTo>
                    <a:pt x="199" y="430"/>
                    <a:pt x="198" y="432"/>
                    <a:pt x="194" y="430"/>
                  </a:cubicBezTo>
                  <a:cubicBezTo>
                    <a:pt x="189" y="428"/>
                    <a:pt x="193" y="424"/>
                    <a:pt x="189" y="422"/>
                  </a:cubicBezTo>
                  <a:cubicBezTo>
                    <a:pt x="186" y="424"/>
                    <a:pt x="190" y="429"/>
                    <a:pt x="192" y="431"/>
                  </a:cubicBezTo>
                  <a:cubicBezTo>
                    <a:pt x="193" y="433"/>
                    <a:pt x="193" y="434"/>
                    <a:pt x="194" y="435"/>
                  </a:cubicBezTo>
                  <a:cubicBezTo>
                    <a:pt x="196" y="437"/>
                    <a:pt x="196" y="437"/>
                    <a:pt x="198" y="438"/>
                  </a:cubicBezTo>
                  <a:cubicBezTo>
                    <a:pt x="202" y="441"/>
                    <a:pt x="201" y="446"/>
                    <a:pt x="203" y="450"/>
                  </a:cubicBezTo>
                  <a:cubicBezTo>
                    <a:pt x="205" y="454"/>
                    <a:pt x="206" y="458"/>
                    <a:pt x="210" y="460"/>
                  </a:cubicBezTo>
                  <a:cubicBezTo>
                    <a:pt x="212" y="461"/>
                    <a:pt x="214" y="463"/>
                    <a:pt x="216" y="464"/>
                  </a:cubicBezTo>
                  <a:cubicBezTo>
                    <a:pt x="217" y="465"/>
                    <a:pt x="220" y="467"/>
                    <a:pt x="221" y="468"/>
                  </a:cubicBezTo>
                  <a:cubicBezTo>
                    <a:pt x="223" y="470"/>
                    <a:pt x="222" y="473"/>
                    <a:pt x="223" y="475"/>
                  </a:cubicBezTo>
                  <a:cubicBezTo>
                    <a:pt x="225" y="480"/>
                    <a:pt x="227" y="485"/>
                    <a:pt x="229" y="490"/>
                  </a:cubicBezTo>
                  <a:cubicBezTo>
                    <a:pt x="231" y="494"/>
                    <a:pt x="230" y="499"/>
                    <a:pt x="231" y="503"/>
                  </a:cubicBezTo>
                  <a:cubicBezTo>
                    <a:pt x="232" y="505"/>
                    <a:pt x="233" y="506"/>
                    <a:pt x="233" y="507"/>
                  </a:cubicBezTo>
                  <a:cubicBezTo>
                    <a:pt x="234" y="509"/>
                    <a:pt x="234" y="511"/>
                    <a:pt x="234" y="514"/>
                  </a:cubicBezTo>
                  <a:cubicBezTo>
                    <a:pt x="234" y="510"/>
                    <a:pt x="232" y="505"/>
                    <a:pt x="229" y="502"/>
                  </a:cubicBezTo>
                  <a:cubicBezTo>
                    <a:pt x="227" y="498"/>
                    <a:pt x="225" y="494"/>
                    <a:pt x="223" y="491"/>
                  </a:cubicBezTo>
                  <a:cubicBezTo>
                    <a:pt x="221" y="487"/>
                    <a:pt x="221" y="482"/>
                    <a:pt x="219" y="479"/>
                  </a:cubicBezTo>
                  <a:cubicBezTo>
                    <a:pt x="216" y="476"/>
                    <a:pt x="213" y="472"/>
                    <a:pt x="210" y="470"/>
                  </a:cubicBezTo>
                  <a:cubicBezTo>
                    <a:pt x="210" y="470"/>
                    <a:pt x="206" y="467"/>
                    <a:pt x="206" y="467"/>
                  </a:cubicBezTo>
                  <a:cubicBezTo>
                    <a:pt x="204" y="467"/>
                    <a:pt x="203" y="472"/>
                    <a:pt x="203" y="474"/>
                  </a:cubicBezTo>
                  <a:cubicBezTo>
                    <a:pt x="202" y="479"/>
                    <a:pt x="203" y="485"/>
                    <a:pt x="203" y="491"/>
                  </a:cubicBezTo>
                  <a:cubicBezTo>
                    <a:pt x="203" y="494"/>
                    <a:pt x="203" y="497"/>
                    <a:pt x="203" y="500"/>
                  </a:cubicBezTo>
                  <a:cubicBezTo>
                    <a:pt x="202" y="502"/>
                    <a:pt x="201" y="503"/>
                    <a:pt x="200" y="505"/>
                  </a:cubicBezTo>
                  <a:cubicBezTo>
                    <a:pt x="199" y="508"/>
                    <a:pt x="200" y="512"/>
                    <a:pt x="199" y="516"/>
                  </a:cubicBezTo>
                  <a:cubicBezTo>
                    <a:pt x="198" y="519"/>
                    <a:pt x="197" y="521"/>
                    <a:pt x="196" y="524"/>
                  </a:cubicBezTo>
                  <a:cubicBezTo>
                    <a:pt x="196" y="528"/>
                    <a:pt x="195" y="532"/>
                    <a:pt x="194" y="535"/>
                  </a:cubicBezTo>
                  <a:cubicBezTo>
                    <a:pt x="194" y="538"/>
                    <a:pt x="194" y="541"/>
                    <a:pt x="194" y="543"/>
                  </a:cubicBezTo>
                  <a:cubicBezTo>
                    <a:pt x="193" y="546"/>
                    <a:pt x="192" y="548"/>
                    <a:pt x="191" y="551"/>
                  </a:cubicBezTo>
                  <a:cubicBezTo>
                    <a:pt x="191" y="556"/>
                    <a:pt x="190" y="560"/>
                    <a:pt x="189" y="565"/>
                  </a:cubicBezTo>
                  <a:cubicBezTo>
                    <a:pt x="189" y="567"/>
                    <a:pt x="188" y="570"/>
                    <a:pt x="188" y="573"/>
                  </a:cubicBezTo>
                  <a:cubicBezTo>
                    <a:pt x="187" y="577"/>
                    <a:pt x="186" y="576"/>
                    <a:pt x="184" y="579"/>
                  </a:cubicBezTo>
                  <a:cubicBezTo>
                    <a:pt x="181" y="583"/>
                    <a:pt x="182" y="589"/>
                    <a:pt x="182" y="594"/>
                  </a:cubicBezTo>
                  <a:cubicBezTo>
                    <a:pt x="182" y="600"/>
                    <a:pt x="182" y="606"/>
                    <a:pt x="181" y="610"/>
                  </a:cubicBezTo>
                  <a:cubicBezTo>
                    <a:pt x="179" y="617"/>
                    <a:pt x="176" y="619"/>
                    <a:pt x="170" y="623"/>
                  </a:cubicBezTo>
                  <a:cubicBezTo>
                    <a:pt x="168" y="624"/>
                    <a:pt x="166" y="626"/>
                    <a:pt x="165" y="627"/>
                  </a:cubicBezTo>
                  <a:cubicBezTo>
                    <a:pt x="164" y="629"/>
                    <a:pt x="164" y="633"/>
                    <a:pt x="164" y="635"/>
                  </a:cubicBezTo>
                  <a:cubicBezTo>
                    <a:pt x="165" y="636"/>
                    <a:pt x="166" y="637"/>
                    <a:pt x="166" y="637"/>
                  </a:cubicBezTo>
                  <a:cubicBezTo>
                    <a:pt x="168" y="637"/>
                    <a:pt x="169" y="638"/>
                    <a:pt x="169" y="638"/>
                  </a:cubicBezTo>
                  <a:cubicBezTo>
                    <a:pt x="170" y="639"/>
                    <a:pt x="171" y="639"/>
                    <a:pt x="172" y="640"/>
                  </a:cubicBezTo>
                  <a:cubicBezTo>
                    <a:pt x="173" y="640"/>
                    <a:pt x="174" y="640"/>
                    <a:pt x="175" y="640"/>
                  </a:cubicBezTo>
                  <a:cubicBezTo>
                    <a:pt x="176" y="641"/>
                    <a:pt x="178" y="640"/>
                    <a:pt x="179" y="642"/>
                  </a:cubicBezTo>
                  <a:cubicBezTo>
                    <a:pt x="182" y="646"/>
                    <a:pt x="176" y="649"/>
                    <a:pt x="177" y="653"/>
                  </a:cubicBezTo>
                  <a:cubicBezTo>
                    <a:pt x="178" y="657"/>
                    <a:pt x="180" y="658"/>
                    <a:pt x="182" y="656"/>
                  </a:cubicBezTo>
                  <a:cubicBezTo>
                    <a:pt x="184" y="655"/>
                    <a:pt x="185" y="652"/>
                    <a:pt x="188" y="653"/>
                  </a:cubicBezTo>
                  <a:cubicBezTo>
                    <a:pt x="188" y="657"/>
                    <a:pt x="194" y="659"/>
                    <a:pt x="197" y="661"/>
                  </a:cubicBezTo>
                  <a:cubicBezTo>
                    <a:pt x="199" y="663"/>
                    <a:pt x="201" y="664"/>
                    <a:pt x="203" y="665"/>
                  </a:cubicBezTo>
                  <a:cubicBezTo>
                    <a:pt x="210" y="668"/>
                    <a:pt x="217" y="665"/>
                    <a:pt x="219" y="674"/>
                  </a:cubicBezTo>
                  <a:cubicBezTo>
                    <a:pt x="225" y="675"/>
                    <a:pt x="230" y="677"/>
                    <a:pt x="235" y="677"/>
                  </a:cubicBezTo>
                  <a:cubicBezTo>
                    <a:pt x="238" y="678"/>
                    <a:pt x="242" y="676"/>
                    <a:pt x="244" y="677"/>
                  </a:cubicBezTo>
                  <a:cubicBezTo>
                    <a:pt x="245" y="677"/>
                    <a:pt x="247" y="679"/>
                    <a:pt x="247" y="680"/>
                  </a:cubicBezTo>
                  <a:cubicBezTo>
                    <a:pt x="249" y="681"/>
                    <a:pt x="251" y="682"/>
                    <a:pt x="253" y="683"/>
                  </a:cubicBezTo>
                  <a:cubicBezTo>
                    <a:pt x="254" y="684"/>
                    <a:pt x="256" y="685"/>
                    <a:pt x="258" y="685"/>
                  </a:cubicBezTo>
                  <a:cubicBezTo>
                    <a:pt x="260" y="685"/>
                    <a:pt x="262" y="684"/>
                    <a:pt x="265" y="684"/>
                  </a:cubicBezTo>
                  <a:cubicBezTo>
                    <a:pt x="273" y="684"/>
                    <a:pt x="282" y="685"/>
                    <a:pt x="290" y="684"/>
                  </a:cubicBezTo>
                  <a:cubicBezTo>
                    <a:pt x="292" y="684"/>
                    <a:pt x="293" y="685"/>
                    <a:pt x="294" y="683"/>
                  </a:cubicBezTo>
                  <a:cubicBezTo>
                    <a:pt x="295" y="682"/>
                    <a:pt x="294" y="681"/>
                    <a:pt x="295" y="680"/>
                  </a:cubicBezTo>
                  <a:cubicBezTo>
                    <a:pt x="295" y="678"/>
                    <a:pt x="296" y="678"/>
                    <a:pt x="296" y="677"/>
                  </a:cubicBezTo>
                  <a:cubicBezTo>
                    <a:pt x="297" y="676"/>
                    <a:pt x="297" y="674"/>
                    <a:pt x="297" y="672"/>
                  </a:cubicBezTo>
                  <a:cubicBezTo>
                    <a:pt x="300" y="673"/>
                    <a:pt x="302" y="675"/>
                    <a:pt x="305" y="675"/>
                  </a:cubicBezTo>
                  <a:cubicBezTo>
                    <a:pt x="309" y="676"/>
                    <a:pt x="313" y="679"/>
                    <a:pt x="318" y="680"/>
                  </a:cubicBezTo>
                  <a:cubicBezTo>
                    <a:pt x="320" y="680"/>
                    <a:pt x="322" y="680"/>
                    <a:pt x="324" y="681"/>
                  </a:cubicBezTo>
                  <a:cubicBezTo>
                    <a:pt x="327" y="682"/>
                    <a:pt x="328" y="683"/>
                    <a:pt x="330" y="684"/>
                  </a:cubicBezTo>
                  <a:cubicBezTo>
                    <a:pt x="333" y="685"/>
                    <a:pt x="336" y="687"/>
                    <a:pt x="337" y="690"/>
                  </a:cubicBezTo>
                  <a:cubicBezTo>
                    <a:pt x="337" y="690"/>
                    <a:pt x="337" y="690"/>
                    <a:pt x="337" y="690"/>
                  </a:cubicBezTo>
                  <a:cubicBezTo>
                    <a:pt x="338" y="690"/>
                    <a:pt x="338" y="689"/>
                    <a:pt x="338" y="689"/>
                  </a:cubicBezTo>
                  <a:cubicBezTo>
                    <a:pt x="339" y="689"/>
                    <a:pt x="339" y="688"/>
                    <a:pt x="339" y="688"/>
                  </a:cubicBezTo>
                  <a:cubicBezTo>
                    <a:pt x="340" y="686"/>
                    <a:pt x="340" y="685"/>
                    <a:pt x="342" y="684"/>
                  </a:cubicBezTo>
                  <a:cubicBezTo>
                    <a:pt x="342" y="684"/>
                    <a:pt x="343" y="685"/>
                    <a:pt x="344" y="685"/>
                  </a:cubicBezTo>
                  <a:cubicBezTo>
                    <a:pt x="345" y="686"/>
                    <a:pt x="346" y="686"/>
                    <a:pt x="346" y="687"/>
                  </a:cubicBezTo>
                  <a:cubicBezTo>
                    <a:pt x="348" y="688"/>
                    <a:pt x="349" y="687"/>
                    <a:pt x="349" y="687"/>
                  </a:cubicBezTo>
                  <a:cubicBezTo>
                    <a:pt x="350" y="688"/>
                    <a:pt x="351" y="688"/>
                    <a:pt x="352" y="688"/>
                  </a:cubicBezTo>
                  <a:cubicBezTo>
                    <a:pt x="353" y="689"/>
                    <a:pt x="355" y="689"/>
                    <a:pt x="356" y="689"/>
                  </a:cubicBezTo>
                  <a:cubicBezTo>
                    <a:pt x="358" y="690"/>
                    <a:pt x="360" y="692"/>
                    <a:pt x="362" y="693"/>
                  </a:cubicBezTo>
                  <a:cubicBezTo>
                    <a:pt x="363" y="693"/>
                    <a:pt x="363" y="693"/>
                    <a:pt x="364" y="693"/>
                  </a:cubicBezTo>
                  <a:cubicBezTo>
                    <a:pt x="365" y="693"/>
                    <a:pt x="366" y="694"/>
                    <a:pt x="367" y="694"/>
                  </a:cubicBezTo>
                  <a:cubicBezTo>
                    <a:pt x="368" y="695"/>
                    <a:pt x="370" y="695"/>
                    <a:pt x="371" y="697"/>
                  </a:cubicBezTo>
                  <a:cubicBezTo>
                    <a:pt x="372" y="698"/>
                    <a:pt x="372" y="699"/>
                    <a:pt x="372" y="700"/>
                  </a:cubicBezTo>
                  <a:cubicBezTo>
                    <a:pt x="372" y="701"/>
                    <a:pt x="372" y="702"/>
                    <a:pt x="373" y="703"/>
                  </a:cubicBezTo>
                  <a:cubicBezTo>
                    <a:pt x="373" y="705"/>
                    <a:pt x="374" y="707"/>
                    <a:pt x="373" y="709"/>
                  </a:cubicBezTo>
                  <a:cubicBezTo>
                    <a:pt x="373" y="710"/>
                    <a:pt x="373" y="710"/>
                    <a:pt x="372" y="710"/>
                  </a:cubicBezTo>
                  <a:cubicBezTo>
                    <a:pt x="372" y="710"/>
                    <a:pt x="372" y="710"/>
                    <a:pt x="372" y="710"/>
                  </a:cubicBezTo>
                  <a:cubicBezTo>
                    <a:pt x="374" y="711"/>
                    <a:pt x="374" y="712"/>
                    <a:pt x="376" y="711"/>
                  </a:cubicBezTo>
                  <a:cubicBezTo>
                    <a:pt x="378" y="711"/>
                    <a:pt x="378" y="710"/>
                    <a:pt x="380" y="709"/>
                  </a:cubicBezTo>
                  <a:cubicBezTo>
                    <a:pt x="380" y="709"/>
                    <a:pt x="381" y="709"/>
                    <a:pt x="381" y="709"/>
                  </a:cubicBezTo>
                  <a:cubicBezTo>
                    <a:pt x="382" y="708"/>
                    <a:pt x="382" y="708"/>
                    <a:pt x="382" y="707"/>
                  </a:cubicBezTo>
                  <a:cubicBezTo>
                    <a:pt x="383" y="707"/>
                    <a:pt x="384" y="706"/>
                    <a:pt x="385" y="706"/>
                  </a:cubicBezTo>
                  <a:cubicBezTo>
                    <a:pt x="390" y="705"/>
                    <a:pt x="397" y="708"/>
                    <a:pt x="402" y="709"/>
                  </a:cubicBezTo>
                  <a:cubicBezTo>
                    <a:pt x="407" y="710"/>
                    <a:pt x="408" y="707"/>
                    <a:pt x="412" y="705"/>
                  </a:cubicBezTo>
                  <a:cubicBezTo>
                    <a:pt x="416" y="704"/>
                    <a:pt x="418" y="703"/>
                    <a:pt x="422" y="703"/>
                  </a:cubicBezTo>
                  <a:cubicBezTo>
                    <a:pt x="427" y="703"/>
                    <a:pt x="432" y="703"/>
                    <a:pt x="437" y="704"/>
                  </a:cubicBezTo>
                  <a:cubicBezTo>
                    <a:pt x="439" y="704"/>
                    <a:pt x="440" y="705"/>
                    <a:pt x="442" y="706"/>
                  </a:cubicBezTo>
                  <a:cubicBezTo>
                    <a:pt x="441" y="703"/>
                    <a:pt x="439" y="702"/>
                    <a:pt x="436" y="699"/>
                  </a:cubicBezTo>
                  <a:cubicBezTo>
                    <a:pt x="431" y="695"/>
                    <a:pt x="431" y="690"/>
                    <a:pt x="431" y="685"/>
                  </a:cubicBezTo>
                  <a:cubicBezTo>
                    <a:pt x="431" y="682"/>
                    <a:pt x="431" y="679"/>
                    <a:pt x="432" y="677"/>
                  </a:cubicBezTo>
                  <a:cubicBezTo>
                    <a:pt x="432" y="675"/>
                    <a:pt x="432" y="675"/>
                    <a:pt x="433" y="674"/>
                  </a:cubicBezTo>
                  <a:cubicBezTo>
                    <a:pt x="434" y="672"/>
                    <a:pt x="434" y="672"/>
                    <a:pt x="435" y="671"/>
                  </a:cubicBezTo>
                  <a:cubicBezTo>
                    <a:pt x="438" y="667"/>
                    <a:pt x="438" y="664"/>
                    <a:pt x="440" y="659"/>
                  </a:cubicBezTo>
                  <a:cubicBezTo>
                    <a:pt x="442" y="655"/>
                    <a:pt x="445" y="654"/>
                    <a:pt x="448" y="651"/>
                  </a:cubicBezTo>
                  <a:cubicBezTo>
                    <a:pt x="450" y="649"/>
                    <a:pt x="451" y="648"/>
                    <a:pt x="452" y="646"/>
                  </a:cubicBezTo>
                  <a:cubicBezTo>
                    <a:pt x="453" y="644"/>
                    <a:pt x="453" y="641"/>
                    <a:pt x="455" y="639"/>
                  </a:cubicBezTo>
                  <a:cubicBezTo>
                    <a:pt x="458" y="636"/>
                    <a:pt x="460" y="635"/>
                    <a:pt x="464" y="634"/>
                  </a:cubicBezTo>
                  <a:cubicBezTo>
                    <a:pt x="469" y="634"/>
                    <a:pt x="471" y="630"/>
                    <a:pt x="474" y="627"/>
                  </a:cubicBezTo>
                  <a:cubicBezTo>
                    <a:pt x="478" y="623"/>
                    <a:pt x="481" y="621"/>
                    <a:pt x="487" y="621"/>
                  </a:cubicBezTo>
                  <a:cubicBezTo>
                    <a:pt x="489" y="621"/>
                    <a:pt x="489" y="622"/>
                    <a:pt x="491" y="622"/>
                  </a:cubicBezTo>
                  <a:cubicBezTo>
                    <a:pt x="492" y="623"/>
                    <a:pt x="493" y="624"/>
                    <a:pt x="494" y="624"/>
                  </a:cubicBezTo>
                  <a:cubicBezTo>
                    <a:pt x="495" y="624"/>
                    <a:pt x="496" y="624"/>
                    <a:pt x="497" y="624"/>
                  </a:cubicBezTo>
                  <a:cubicBezTo>
                    <a:pt x="500" y="624"/>
                    <a:pt x="503" y="624"/>
                    <a:pt x="505" y="624"/>
                  </a:cubicBezTo>
                  <a:cubicBezTo>
                    <a:pt x="506" y="625"/>
                    <a:pt x="506" y="626"/>
                    <a:pt x="507" y="626"/>
                  </a:cubicBezTo>
                  <a:cubicBezTo>
                    <a:pt x="508" y="626"/>
                    <a:pt x="510" y="626"/>
                    <a:pt x="511" y="626"/>
                  </a:cubicBezTo>
                  <a:cubicBezTo>
                    <a:pt x="513" y="626"/>
                    <a:pt x="515" y="626"/>
                    <a:pt x="517" y="626"/>
                  </a:cubicBezTo>
                  <a:cubicBezTo>
                    <a:pt x="518" y="626"/>
                    <a:pt x="519" y="626"/>
                    <a:pt x="520" y="626"/>
                  </a:cubicBezTo>
                  <a:cubicBezTo>
                    <a:pt x="521" y="626"/>
                    <a:pt x="522" y="625"/>
                    <a:pt x="523" y="625"/>
                  </a:cubicBezTo>
                  <a:cubicBezTo>
                    <a:pt x="524" y="625"/>
                    <a:pt x="524" y="624"/>
                    <a:pt x="526" y="624"/>
                  </a:cubicBezTo>
                  <a:cubicBezTo>
                    <a:pt x="526" y="626"/>
                    <a:pt x="525" y="631"/>
                    <a:pt x="526" y="633"/>
                  </a:cubicBezTo>
                  <a:cubicBezTo>
                    <a:pt x="527" y="635"/>
                    <a:pt x="529" y="634"/>
                    <a:pt x="532" y="634"/>
                  </a:cubicBezTo>
                  <a:cubicBezTo>
                    <a:pt x="532" y="634"/>
                    <a:pt x="534" y="635"/>
                    <a:pt x="534" y="634"/>
                  </a:cubicBezTo>
                  <a:cubicBezTo>
                    <a:pt x="536" y="634"/>
                    <a:pt x="535" y="634"/>
                    <a:pt x="536" y="632"/>
                  </a:cubicBezTo>
                  <a:cubicBezTo>
                    <a:pt x="537" y="631"/>
                    <a:pt x="537" y="630"/>
                    <a:pt x="538" y="629"/>
                  </a:cubicBezTo>
                  <a:cubicBezTo>
                    <a:pt x="539" y="628"/>
                    <a:pt x="541" y="630"/>
                    <a:pt x="541" y="627"/>
                  </a:cubicBezTo>
                  <a:cubicBezTo>
                    <a:pt x="546" y="630"/>
                    <a:pt x="542" y="632"/>
                    <a:pt x="543" y="635"/>
                  </a:cubicBezTo>
                  <a:cubicBezTo>
                    <a:pt x="545" y="635"/>
                    <a:pt x="545" y="637"/>
                    <a:pt x="547" y="637"/>
                  </a:cubicBezTo>
                  <a:cubicBezTo>
                    <a:pt x="549" y="638"/>
                    <a:pt x="549" y="636"/>
                    <a:pt x="551" y="635"/>
                  </a:cubicBezTo>
                  <a:cubicBezTo>
                    <a:pt x="552" y="635"/>
                    <a:pt x="557" y="635"/>
                    <a:pt x="558" y="635"/>
                  </a:cubicBezTo>
                  <a:cubicBezTo>
                    <a:pt x="560" y="636"/>
                    <a:pt x="560" y="636"/>
                    <a:pt x="560" y="639"/>
                  </a:cubicBezTo>
                  <a:cubicBezTo>
                    <a:pt x="562" y="640"/>
                    <a:pt x="565" y="640"/>
                    <a:pt x="566" y="642"/>
                  </a:cubicBezTo>
                  <a:cubicBezTo>
                    <a:pt x="567" y="644"/>
                    <a:pt x="566" y="647"/>
                    <a:pt x="568" y="648"/>
                  </a:cubicBezTo>
                  <a:cubicBezTo>
                    <a:pt x="569" y="650"/>
                    <a:pt x="572" y="651"/>
                    <a:pt x="574" y="652"/>
                  </a:cubicBezTo>
                  <a:cubicBezTo>
                    <a:pt x="576" y="653"/>
                    <a:pt x="577" y="653"/>
                    <a:pt x="580" y="653"/>
                  </a:cubicBezTo>
                  <a:cubicBezTo>
                    <a:pt x="582" y="653"/>
                    <a:pt x="584" y="654"/>
                    <a:pt x="585" y="654"/>
                  </a:cubicBezTo>
                  <a:cubicBezTo>
                    <a:pt x="588" y="654"/>
                    <a:pt x="592" y="653"/>
                    <a:pt x="594" y="654"/>
                  </a:cubicBezTo>
                  <a:cubicBezTo>
                    <a:pt x="596" y="656"/>
                    <a:pt x="596" y="657"/>
                    <a:pt x="599" y="658"/>
                  </a:cubicBezTo>
                  <a:cubicBezTo>
                    <a:pt x="602" y="659"/>
                    <a:pt x="605" y="658"/>
                    <a:pt x="608" y="658"/>
                  </a:cubicBezTo>
                  <a:cubicBezTo>
                    <a:pt x="612" y="658"/>
                    <a:pt x="616" y="658"/>
                    <a:pt x="621" y="658"/>
                  </a:cubicBezTo>
                  <a:cubicBezTo>
                    <a:pt x="628" y="658"/>
                    <a:pt x="634" y="656"/>
                    <a:pt x="639" y="650"/>
                  </a:cubicBezTo>
                  <a:cubicBezTo>
                    <a:pt x="640" y="651"/>
                    <a:pt x="641" y="651"/>
                    <a:pt x="641" y="650"/>
                  </a:cubicBezTo>
                  <a:cubicBezTo>
                    <a:pt x="642" y="649"/>
                    <a:pt x="641" y="646"/>
                    <a:pt x="641" y="645"/>
                  </a:cubicBezTo>
                  <a:cubicBezTo>
                    <a:pt x="640" y="643"/>
                    <a:pt x="636" y="641"/>
                    <a:pt x="638" y="638"/>
                  </a:cubicBezTo>
                  <a:cubicBezTo>
                    <a:pt x="639" y="638"/>
                    <a:pt x="643" y="637"/>
                    <a:pt x="644" y="637"/>
                  </a:cubicBezTo>
                  <a:cubicBezTo>
                    <a:pt x="645" y="637"/>
                    <a:pt x="646" y="637"/>
                    <a:pt x="647" y="637"/>
                  </a:cubicBezTo>
                  <a:cubicBezTo>
                    <a:pt x="648" y="636"/>
                    <a:pt x="648" y="635"/>
                    <a:pt x="650" y="635"/>
                  </a:cubicBezTo>
                  <a:cubicBezTo>
                    <a:pt x="650" y="633"/>
                    <a:pt x="649" y="630"/>
                    <a:pt x="650" y="627"/>
                  </a:cubicBezTo>
                  <a:cubicBezTo>
                    <a:pt x="651" y="624"/>
                    <a:pt x="654" y="624"/>
                    <a:pt x="657" y="622"/>
                  </a:cubicBezTo>
                  <a:cubicBezTo>
                    <a:pt x="658" y="620"/>
                    <a:pt x="659" y="618"/>
                    <a:pt x="659" y="616"/>
                  </a:cubicBezTo>
                  <a:cubicBezTo>
                    <a:pt x="661" y="612"/>
                    <a:pt x="659" y="613"/>
                    <a:pt x="664" y="612"/>
                  </a:cubicBezTo>
                  <a:cubicBezTo>
                    <a:pt x="667" y="612"/>
                    <a:pt x="670" y="611"/>
                    <a:pt x="673" y="610"/>
                  </a:cubicBezTo>
                  <a:cubicBezTo>
                    <a:pt x="676" y="610"/>
                    <a:pt x="678" y="610"/>
                    <a:pt x="681" y="608"/>
                  </a:cubicBezTo>
                  <a:cubicBezTo>
                    <a:pt x="683" y="606"/>
                    <a:pt x="684" y="605"/>
                    <a:pt x="685" y="602"/>
                  </a:cubicBezTo>
                  <a:cubicBezTo>
                    <a:pt x="685" y="602"/>
                    <a:pt x="686" y="602"/>
                    <a:pt x="687" y="601"/>
                  </a:cubicBezTo>
                  <a:cubicBezTo>
                    <a:pt x="687" y="600"/>
                    <a:pt x="687" y="598"/>
                    <a:pt x="687" y="597"/>
                  </a:cubicBezTo>
                  <a:cubicBezTo>
                    <a:pt x="687" y="595"/>
                    <a:pt x="687" y="592"/>
                    <a:pt x="688" y="589"/>
                  </a:cubicBezTo>
                  <a:cubicBezTo>
                    <a:pt x="690" y="589"/>
                    <a:pt x="691" y="585"/>
                    <a:pt x="693" y="583"/>
                  </a:cubicBezTo>
                  <a:cubicBezTo>
                    <a:pt x="694" y="582"/>
                    <a:pt x="697" y="581"/>
                    <a:pt x="698" y="578"/>
                  </a:cubicBezTo>
                  <a:cubicBezTo>
                    <a:pt x="699" y="577"/>
                    <a:pt x="699" y="568"/>
                    <a:pt x="697" y="567"/>
                  </a:cubicBezTo>
                  <a:cubicBezTo>
                    <a:pt x="695" y="566"/>
                    <a:pt x="690" y="568"/>
                    <a:pt x="688" y="569"/>
                  </a:cubicBezTo>
                  <a:cubicBezTo>
                    <a:pt x="685" y="570"/>
                    <a:pt x="679" y="573"/>
                    <a:pt x="675" y="571"/>
                  </a:cubicBezTo>
                  <a:cubicBezTo>
                    <a:pt x="673" y="570"/>
                    <a:pt x="673" y="567"/>
                    <a:pt x="671" y="566"/>
                  </a:cubicBezTo>
                  <a:cubicBezTo>
                    <a:pt x="668" y="563"/>
                    <a:pt x="663" y="564"/>
                    <a:pt x="660" y="562"/>
                  </a:cubicBezTo>
                  <a:cubicBezTo>
                    <a:pt x="658" y="561"/>
                    <a:pt x="651" y="554"/>
                    <a:pt x="652" y="552"/>
                  </a:cubicBezTo>
                  <a:cubicBezTo>
                    <a:pt x="653" y="550"/>
                    <a:pt x="655" y="553"/>
                    <a:pt x="656" y="550"/>
                  </a:cubicBezTo>
                  <a:cubicBezTo>
                    <a:pt x="657" y="548"/>
                    <a:pt x="653" y="545"/>
                    <a:pt x="652" y="543"/>
                  </a:cubicBezTo>
                  <a:cubicBezTo>
                    <a:pt x="649" y="538"/>
                    <a:pt x="653" y="536"/>
                    <a:pt x="658" y="534"/>
                  </a:cubicBezTo>
                  <a:cubicBezTo>
                    <a:pt x="663" y="532"/>
                    <a:pt x="663" y="527"/>
                    <a:pt x="662" y="522"/>
                  </a:cubicBezTo>
                  <a:cubicBezTo>
                    <a:pt x="659" y="522"/>
                    <a:pt x="659" y="519"/>
                    <a:pt x="658" y="517"/>
                  </a:cubicBezTo>
                  <a:cubicBezTo>
                    <a:pt x="658" y="517"/>
                    <a:pt x="655" y="516"/>
                    <a:pt x="655" y="516"/>
                  </a:cubicBezTo>
                  <a:cubicBezTo>
                    <a:pt x="654" y="515"/>
                    <a:pt x="652" y="515"/>
                    <a:pt x="652" y="515"/>
                  </a:cubicBezTo>
                  <a:cubicBezTo>
                    <a:pt x="647" y="511"/>
                    <a:pt x="648" y="504"/>
                    <a:pt x="641" y="502"/>
                  </a:cubicBezTo>
                  <a:cubicBezTo>
                    <a:pt x="640" y="499"/>
                    <a:pt x="642" y="500"/>
                    <a:pt x="644" y="499"/>
                  </a:cubicBezTo>
                  <a:cubicBezTo>
                    <a:pt x="645" y="499"/>
                    <a:pt x="647" y="500"/>
                    <a:pt x="649" y="499"/>
                  </a:cubicBezTo>
                  <a:cubicBezTo>
                    <a:pt x="651" y="498"/>
                    <a:pt x="649" y="499"/>
                    <a:pt x="651" y="497"/>
                  </a:cubicBezTo>
                  <a:cubicBezTo>
                    <a:pt x="654" y="495"/>
                    <a:pt x="657" y="494"/>
                    <a:pt x="660" y="491"/>
                  </a:cubicBezTo>
                  <a:cubicBezTo>
                    <a:pt x="660" y="491"/>
                    <a:pt x="661" y="490"/>
                    <a:pt x="662" y="490"/>
                  </a:cubicBezTo>
                  <a:cubicBezTo>
                    <a:pt x="663" y="489"/>
                    <a:pt x="665" y="489"/>
                    <a:pt x="666" y="488"/>
                  </a:cubicBezTo>
                  <a:cubicBezTo>
                    <a:pt x="668" y="486"/>
                    <a:pt x="666" y="482"/>
                    <a:pt x="667" y="480"/>
                  </a:cubicBezTo>
                  <a:cubicBezTo>
                    <a:pt x="668" y="477"/>
                    <a:pt x="671" y="476"/>
                    <a:pt x="669" y="473"/>
                  </a:cubicBezTo>
                  <a:cubicBezTo>
                    <a:pt x="668" y="471"/>
                    <a:pt x="666" y="471"/>
                    <a:pt x="665" y="470"/>
                  </a:cubicBezTo>
                  <a:cubicBezTo>
                    <a:pt x="663" y="468"/>
                    <a:pt x="662" y="465"/>
                    <a:pt x="662" y="463"/>
                  </a:cubicBezTo>
                  <a:cubicBezTo>
                    <a:pt x="661" y="461"/>
                    <a:pt x="661" y="459"/>
                    <a:pt x="661" y="457"/>
                  </a:cubicBezTo>
                  <a:cubicBezTo>
                    <a:pt x="660" y="455"/>
                    <a:pt x="657" y="454"/>
                    <a:pt x="656" y="453"/>
                  </a:cubicBezTo>
                  <a:cubicBezTo>
                    <a:pt x="653" y="450"/>
                    <a:pt x="657" y="450"/>
                    <a:pt x="655" y="446"/>
                  </a:cubicBezTo>
                  <a:cubicBezTo>
                    <a:pt x="654" y="444"/>
                    <a:pt x="657" y="443"/>
                    <a:pt x="659" y="438"/>
                  </a:cubicBezTo>
                  <a:cubicBezTo>
                    <a:pt x="661" y="437"/>
                    <a:pt x="662" y="436"/>
                    <a:pt x="663" y="436"/>
                  </a:cubicBezTo>
                  <a:cubicBezTo>
                    <a:pt x="663" y="435"/>
                    <a:pt x="665" y="434"/>
                    <a:pt x="665" y="433"/>
                  </a:cubicBezTo>
                  <a:cubicBezTo>
                    <a:pt x="665" y="432"/>
                    <a:pt x="665" y="430"/>
                    <a:pt x="665" y="430"/>
                  </a:cubicBezTo>
                  <a:cubicBezTo>
                    <a:pt x="665" y="428"/>
                    <a:pt x="664" y="428"/>
                    <a:pt x="664" y="427"/>
                  </a:cubicBezTo>
                  <a:cubicBezTo>
                    <a:pt x="663" y="426"/>
                    <a:pt x="663" y="426"/>
                    <a:pt x="662" y="424"/>
                  </a:cubicBezTo>
                  <a:cubicBezTo>
                    <a:pt x="662" y="424"/>
                    <a:pt x="661" y="423"/>
                    <a:pt x="661" y="422"/>
                  </a:cubicBezTo>
                  <a:cubicBezTo>
                    <a:pt x="660" y="421"/>
                    <a:pt x="659" y="420"/>
                    <a:pt x="659" y="419"/>
                  </a:cubicBezTo>
                  <a:cubicBezTo>
                    <a:pt x="658" y="417"/>
                    <a:pt x="658" y="415"/>
                    <a:pt x="658" y="413"/>
                  </a:cubicBezTo>
                  <a:cubicBezTo>
                    <a:pt x="658" y="412"/>
                    <a:pt x="658" y="410"/>
                    <a:pt x="658" y="409"/>
                  </a:cubicBezTo>
                  <a:cubicBezTo>
                    <a:pt x="658" y="409"/>
                    <a:pt x="657" y="408"/>
                    <a:pt x="657" y="408"/>
                  </a:cubicBezTo>
                  <a:cubicBezTo>
                    <a:pt x="656" y="406"/>
                    <a:pt x="657" y="404"/>
                    <a:pt x="656" y="402"/>
                  </a:cubicBezTo>
                  <a:cubicBezTo>
                    <a:pt x="655" y="402"/>
                    <a:pt x="654" y="401"/>
                    <a:pt x="653" y="401"/>
                  </a:cubicBezTo>
                  <a:cubicBezTo>
                    <a:pt x="652" y="401"/>
                    <a:pt x="650" y="400"/>
                    <a:pt x="650" y="400"/>
                  </a:cubicBezTo>
                  <a:cubicBezTo>
                    <a:pt x="647" y="398"/>
                    <a:pt x="643" y="395"/>
                    <a:pt x="639" y="395"/>
                  </a:cubicBezTo>
                  <a:cubicBezTo>
                    <a:pt x="634" y="395"/>
                    <a:pt x="630" y="398"/>
                    <a:pt x="625" y="400"/>
                  </a:cubicBezTo>
                  <a:cubicBezTo>
                    <a:pt x="623" y="401"/>
                    <a:pt x="620" y="402"/>
                    <a:pt x="617" y="401"/>
                  </a:cubicBezTo>
                  <a:cubicBezTo>
                    <a:pt x="615" y="400"/>
                    <a:pt x="612" y="394"/>
                    <a:pt x="614" y="391"/>
                  </a:cubicBezTo>
                  <a:cubicBezTo>
                    <a:pt x="615" y="389"/>
                    <a:pt x="617" y="390"/>
                    <a:pt x="618" y="388"/>
                  </a:cubicBezTo>
                  <a:cubicBezTo>
                    <a:pt x="619" y="387"/>
                    <a:pt x="618" y="383"/>
                    <a:pt x="618" y="381"/>
                  </a:cubicBezTo>
                  <a:cubicBezTo>
                    <a:pt x="618" y="378"/>
                    <a:pt x="618" y="376"/>
                    <a:pt x="620" y="373"/>
                  </a:cubicBezTo>
                  <a:cubicBezTo>
                    <a:pt x="623" y="371"/>
                    <a:pt x="625" y="369"/>
                    <a:pt x="627" y="366"/>
                  </a:cubicBezTo>
                  <a:cubicBezTo>
                    <a:pt x="629" y="365"/>
                    <a:pt x="629" y="363"/>
                    <a:pt x="631" y="361"/>
                  </a:cubicBezTo>
                  <a:cubicBezTo>
                    <a:pt x="632" y="359"/>
                    <a:pt x="634" y="358"/>
                    <a:pt x="635" y="357"/>
                  </a:cubicBezTo>
                  <a:cubicBezTo>
                    <a:pt x="642" y="352"/>
                    <a:pt x="646" y="345"/>
                    <a:pt x="651" y="339"/>
                  </a:cubicBezTo>
                  <a:cubicBezTo>
                    <a:pt x="654" y="336"/>
                    <a:pt x="656" y="334"/>
                    <a:pt x="658" y="330"/>
                  </a:cubicBezTo>
                  <a:cubicBezTo>
                    <a:pt x="658" y="330"/>
                    <a:pt x="659" y="328"/>
                    <a:pt x="659" y="327"/>
                  </a:cubicBezTo>
                  <a:cubicBezTo>
                    <a:pt x="661" y="326"/>
                    <a:pt x="662" y="327"/>
                    <a:pt x="664" y="325"/>
                  </a:cubicBezTo>
                  <a:cubicBezTo>
                    <a:pt x="670" y="320"/>
                    <a:pt x="652" y="311"/>
                    <a:pt x="663" y="310"/>
                  </a:cubicBezTo>
                  <a:cubicBezTo>
                    <a:pt x="666" y="310"/>
                    <a:pt x="668" y="311"/>
                    <a:pt x="670" y="312"/>
                  </a:cubicBezTo>
                  <a:cubicBezTo>
                    <a:pt x="676" y="313"/>
                    <a:pt x="681" y="310"/>
                    <a:pt x="687" y="310"/>
                  </a:cubicBezTo>
                  <a:cubicBezTo>
                    <a:pt x="689" y="310"/>
                    <a:pt x="690" y="310"/>
                    <a:pt x="692" y="309"/>
                  </a:cubicBezTo>
                  <a:cubicBezTo>
                    <a:pt x="695" y="308"/>
                    <a:pt x="699" y="306"/>
                    <a:pt x="702" y="304"/>
                  </a:cubicBezTo>
                  <a:cubicBezTo>
                    <a:pt x="702" y="304"/>
                    <a:pt x="703" y="303"/>
                    <a:pt x="703" y="303"/>
                  </a:cubicBezTo>
                  <a:cubicBezTo>
                    <a:pt x="703" y="303"/>
                    <a:pt x="703" y="303"/>
                    <a:pt x="703" y="303"/>
                  </a:cubicBezTo>
                  <a:cubicBezTo>
                    <a:pt x="703" y="303"/>
                    <a:pt x="703" y="303"/>
                    <a:pt x="703" y="303"/>
                  </a:cubicBezTo>
                  <a:cubicBezTo>
                    <a:pt x="703" y="302"/>
                    <a:pt x="704" y="302"/>
                    <a:pt x="704" y="302"/>
                  </a:cubicBezTo>
                  <a:cubicBezTo>
                    <a:pt x="704" y="302"/>
                    <a:pt x="704" y="302"/>
                    <a:pt x="704" y="302"/>
                  </a:cubicBezTo>
                  <a:cubicBezTo>
                    <a:pt x="704" y="302"/>
                    <a:pt x="704" y="302"/>
                    <a:pt x="704" y="302"/>
                  </a:cubicBezTo>
                  <a:cubicBezTo>
                    <a:pt x="704" y="301"/>
                    <a:pt x="704" y="301"/>
                    <a:pt x="704" y="301"/>
                  </a:cubicBezTo>
                  <a:cubicBezTo>
                    <a:pt x="704" y="301"/>
                    <a:pt x="704" y="301"/>
                    <a:pt x="704" y="301"/>
                  </a:cubicBezTo>
                  <a:cubicBezTo>
                    <a:pt x="704" y="301"/>
                    <a:pt x="704" y="301"/>
                    <a:pt x="704" y="300"/>
                  </a:cubicBezTo>
                  <a:cubicBezTo>
                    <a:pt x="704" y="300"/>
                    <a:pt x="704" y="300"/>
                    <a:pt x="704" y="300"/>
                  </a:cubicBezTo>
                  <a:cubicBezTo>
                    <a:pt x="704" y="300"/>
                    <a:pt x="704" y="299"/>
                    <a:pt x="704" y="298"/>
                  </a:cubicBezTo>
                  <a:cubicBezTo>
                    <a:pt x="703" y="297"/>
                    <a:pt x="702" y="295"/>
                    <a:pt x="702" y="293"/>
                  </a:cubicBezTo>
                  <a:cubicBezTo>
                    <a:pt x="702" y="285"/>
                    <a:pt x="702" y="278"/>
                    <a:pt x="702" y="270"/>
                  </a:cubicBezTo>
                  <a:cubicBezTo>
                    <a:pt x="702" y="264"/>
                    <a:pt x="701" y="259"/>
                    <a:pt x="705" y="254"/>
                  </a:cubicBezTo>
                  <a:cubicBezTo>
                    <a:pt x="710" y="249"/>
                    <a:pt x="708" y="244"/>
                    <a:pt x="710" y="238"/>
                  </a:cubicBezTo>
                  <a:cubicBezTo>
                    <a:pt x="711" y="233"/>
                    <a:pt x="710" y="228"/>
                    <a:pt x="713" y="224"/>
                  </a:cubicBezTo>
                  <a:cubicBezTo>
                    <a:pt x="714" y="222"/>
                    <a:pt x="715" y="222"/>
                    <a:pt x="716" y="221"/>
                  </a:cubicBezTo>
                  <a:cubicBezTo>
                    <a:pt x="719" y="219"/>
                    <a:pt x="719" y="218"/>
                    <a:pt x="720" y="216"/>
                  </a:cubicBezTo>
                  <a:cubicBezTo>
                    <a:pt x="722" y="210"/>
                    <a:pt x="724" y="207"/>
                    <a:pt x="729" y="203"/>
                  </a:cubicBezTo>
                  <a:cubicBezTo>
                    <a:pt x="733" y="200"/>
                    <a:pt x="736" y="196"/>
                    <a:pt x="737" y="191"/>
                  </a:cubicBezTo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2871A99B-7DC7-9FC7-785D-2047165AB1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5085" y="5172013"/>
              <a:ext cx="63461" cy="126922"/>
            </a:xfrm>
            <a:custGeom>
              <a:avLst/>
              <a:gdLst/>
              <a:ahLst/>
              <a:cxnLst>
                <a:cxn ang="0">
                  <a:pos x="61" y="5"/>
                </a:cxn>
                <a:cxn ang="0">
                  <a:pos x="60" y="2"/>
                </a:cxn>
                <a:cxn ang="0">
                  <a:pos x="53" y="3"/>
                </a:cxn>
                <a:cxn ang="0">
                  <a:pos x="51" y="18"/>
                </a:cxn>
                <a:cxn ang="0">
                  <a:pos x="51" y="23"/>
                </a:cxn>
                <a:cxn ang="0">
                  <a:pos x="49" y="27"/>
                </a:cxn>
                <a:cxn ang="0">
                  <a:pos x="41" y="25"/>
                </a:cxn>
                <a:cxn ang="0">
                  <a:pos x="35" y="30"/>
                </a:cxn>
                <a:cxn ang="0">
                  <a:pos x="29" y="32"/>
                </a:cxn>
                <a:cxn ang="0">
                  <a:pos x="22" y="34"/>
                </a:cxn>
                <a:cxn ang="0">
                  <a:pos x="15" y="39"/>
                </a:cxn>
                <a:cxn ang="0">
                  <a:pos x="13" y="47"/>
                </a:cxn>
                <a:cxn ang="0">
                  <a:pos x="12" y="51"/>
                </a:cxn>
                <a:cxn ang="0">
                  <a:pos x="17" y="58"/>
                </a:cxn>
                <a:cxn ang="0">
                  <a:pos x="10" y="62"/>
                </a:cxn>
                <a:cxn ang="0">
                  <a:pos x="5" y="64"/>
                </a:cxn>
                <a:cxn ang="0">
                  <a:pos x="0" y="74"/>
                </a:cxn>
                <a:cxn ang="0">
                  <a:pos x="4" y="77"/>
                </a:cxn>
                <a:cxn ang="0">
                  <a:pos x="8" y="80"/>
                </a:cxn>
                <a:cxn ang="0">
                  <a:pos x="13" y="82"/>
                </a:cxn>
                <a:cxn ang="0">
                  <a:pos x="17" y="83"/>
                </a:cxn>
                <a:cxn ang="0">
                  <a:pos x="16" y="95"/>
                </a:cxn>
                <a:cxn ang="0">
                  <a:pos x="14" y="100"/>
                </a:cxn>
                <a:cxn ang="0">
                  <a:pos x="18" y="101"/>
                </a:cxn>
                <a:cxn ang="0">
                  <a:pos x="21" y="102"/>
                </a:cxn>
                <a:cxn ang="0">
                  <a:pos x="22" y="106"/>
                </a:cxn>
                <a:cxn ang="0">
                  <a:pos x="19" y="108"/>
                </a:cxn>
                <a:cxn ang="0">
                  <a:pos x="21" y="115"/>
                </a:cxn>
                <a:cxn ang="0">
                  <a:pos x="29" y="122"/>
                </a:cxn>
                <a:cxn ang="0">
                  <a:pos x="33" y="126"/>
                </a:cxn>
                <a:cxn ang="0">
                  <a:pos x="39" y="129"/>
                </a:cxn>
                <a:cxn ang="0">
                  <a:pos x="41" y="121"/>
                </a:cxn>
                <a:cxn ang="0">
                  <a:pos x="44" y="116"/>
                </a:cxn>
                <a:cxn ang="0">
                  <a:pos x="45" y="113"/>
                </a:cxn>
                <a:cxn ang="0">
                  <a:pos x="49" y="109"/>
                </a:cxn>
                <a:cxn ang="0">
                  <a:pos x="52" y="99"/>
                </a:cxn>
                <a:cxn ang="0">
                  <a:pos x="53" y="87"/>
                </a:cxn>
                <a:cxn ang="0">
                  <a:pos x="54" y="82"/>
                </a:cxn>
                <a:cxn ang="0">
                  <a:pos x="59" y="76"/>
                </a:cxn>
                <a:cxn ang="0">
                  <a:pos x="60" y="74"/>
                </a:cxn>
                <a:cxn ang="0">
                  <a:pos x="63" y="52"/>
                </a:cxn>
                <a:cxn ang="0">
                  <a:pos x="63" y="40"/>
                </a:cxn>
                <a:cxn ang="0">
                  <a:pos x="60" y="32"/>
                </a:cxn>
                <a:cxn ang="0">
                  <a:pos x="59" y="23"/>
                </a:cxn>
                <a:cxn ang="0">
                  <a:pos x="60" y="22"/>
                </a:cxn>
                <a:cxn ang="0">
                  <a:pos x="63" y="18"/>
                </a:cxn>
                <a:cxn ang="0">
                  <a:pos x="63" y="13"/>
                </a:cxn>
                <a:cxn ang="0">
                  <a:pos x="61" y="20"/>
                </a:cxn>
              </a:cxnLst>
              <a:rect l="0" t="0" r="r" b="b"/>
              <a:pathLst>
                <a:path w="64" h="129">
                  <a:moveTo>
                    <a:pt x="61" y="20"/>
                  </a:moveTo>
                  <a:cubicBezTo>
                    <a:pt x="61" y="15"/>
                    <a:pt x="61" y="10"/>
                    <a:pt x="61" y="5"/>
                  </a:cubicBezTo>
                  <a:cubicBezTo>
                    <a:pt x="61" y="4"/>
                    <a:pt x="62" y="3"/>
                    <a:pt x="61" y="2"/>
                  </a:cubicBezTo>
                  <a:cubicBezTo>
                    <a:pt x="61" y="2"/>
                    <a:pt x="60" y="2"/>
                    <a:pt x="60" y="2"/>
                  </a:cubicBezTo>
                  <a:cubicBezTo>
                    <a:pt x="60" y="2"/>
                    <a:pt x="59" y="1"/>
                    <a:pt x="59" y="1"/>
                  </a:cubicBezTo>
                  <a:cubicBezTo>
                    <a:pt x="57" y="0"/>
                    <a:pt x="54" y="1"/>
                    <a:pt x="53" y="3"/>
                  </a:cubicBezTo>
                  <a:cubicBezTo>
                    <a:pt x="51" y="6"/>
                    <a:pt x="52" y="10"/>
                    <a:pt x="51" y="13"/>
                  </a:cubicBezTo>
                  <a:cubicBezTo>
                    <a:pt x="51" y="15"/>
                    <a:pt x="51" y="16"/>
                    <a:pt x="51" y="18"/>
                  </a:cubicBezTo>
                  <a:cubicBezTo>
                    <a:pt x="51" y="19"/>
                    <a:pt x="51" y="20"/>
                    <a:pt x="51" y="20"/>
                  </a:cubicBezTo>
                  <a:cubicBezTo>
                    <a:pt x="51" y="21"/>
                    <a:pt x="51" y="22"/>
                    <a:pt x="51" y="23"/>
                  </a:cubicBezTo>
                  <a:cubicBezTo>
                    <a:pt x="52" y="25"/>
                    <a:pt x="52" y="26"/>
                    <a:pt x="51" y="27"/>
                  </a:cubicBezTo>
                  <a:cubicBezTo>
                    <a:pt x="50" y="28"/>
                    <a:pt x="50" y="28"/>
                    <a:pt x="49" y="27"/>
                  </a:cubicBezTo>
                  <a:cubicBezTo>
                    <a:pt x="47" y="26"/>
                    <a:pt x="47" y="25"/>
                    <a:pt x="46" y="25"/>
                  </a:cubicBezTo>
                  <a:cubicBezTo>
                    <a:pt x="45" y="24"/>
                    <a:pt x="42" y="24"/>
                    <a:pt x="41" y="25"/>
                  </a:cubicBezTo>
                  <a:cubicBezTo>
                    <a:pt x="40" y="25"/>
                    <a:pt x="39" y="27"/>
                    <a:pt x="38" y="28"/>
                  </a:cubicBezTo>
                  <a:cubicBezTo>
                    <a:pt x="37" y="29"/>
                    <a:pt x="36" y="30"/>
                    <a:pt x="35" y="30"/>
                  </a:cubicBezTo>
                  <a:cubicBezTo>
                    <a:pt x="34" y="31"/>
                    <a:pt x="32" y="30"/>
                    <a:pt x="31" y="30"/>
                  </a:cubicBezTo>
                  <a:cubicBezTo>
                    <a:pt x="30" y="31"/>
                    <a:pt x="30" y="31"/>
                    <a:pt x="29" y="32"/>
                  </a:cubicBezTo>
                  <a:cubicBezTo>
                    <a:pt x="28" y="32"/>
                    <a:pt x="27" y="33"/>
                    <a:pt x="26" y="33"/>
                  </a:cubicBezTo>
                  <a:cubicBezTo>
                    <a:pt x="24" y="34"/>
                    <a:pt x="23" y="33"/>
                    <a:pt x="22" y="34"/>
                  </a:cubicBezTo>
                  <a:cubicBezTo>
                    <a:pt x="20" y="35"/>
                    <a:pt x="20" y="36"/>
                    <a:pt x="19" y="37"/>
                  </a:cubicBezTo>
                  <a:cubicBezTo>
                    <a:pt x="18" y="38"/>
                    <a:pt x="17" y="39"/>
                    <a:pt x="15" y="39"/>
                  </a:cubicBezTo>
                  <a:cubicBezTo>
                    <a:pt x="12" y="41"/>
                    <a:pt x="16" y="41"/>
                    <a:pt x="16" y="43"/>
                  </a:cubicBezTo>
                  <a:cubicBezTo>
                    <a:pt x="13" y="43"/>
                    <a:pt x="13" y="45"/>
                    <a:pt x="13" y="47"/>
                  </a:cubicBezTo>
                  <a:cubicBezTo>
                    <a:pt x="13" y="47"/>
                    <a:pt x="13" y="48"/>
                    <a:pt x="13" y="49"/>
                  </a:cubicBezTo>
                  <a:cubicBezTo>
                    <a:pt x="13" y="49"/>
                    <a:pt x="12" y="49"/>
                    <a:pt x="12" y="51"/>
                  </a:cubicBezTo>
                  <a:cubicBezTo>
                    <a:pt x="12" y="52"/>
                    <a:pt x="13" y="54"/>
                    <a:pt x="14" y="54"/>
                  </a:cubicBezTo>
                  <a:cubicBezTo>
                    <a:pt x="15" y="55"/>
                    <a:pt x="17" y="57"/>
                    <a:pt x="17" y="58"/>
                  </a:cubicBezTo>
                  <a:cubicBezTo>
                    <a:pt x="15" y="59"/>
                    <a:pt x="13" y="58"/>
                    <a:pt x="11" y="58"/>
                  </a:cubicBezTo>
                  <a:cubicBezTo>
                    <a:pt x="10" y="59"/>
                    <a:pt x="10" y="61"/>
                    <a:pt x="10" y="62"/>
                  </a:cubicBezTo>
                  <a:cubicBezTo>
                    <a:pt x="10" y="64"/>
                    <a:pt x="10" y="64"/>
                    <a:pt x="8" y="65"/>
                  </a:cubicBezTo>
                  <a:cubicBezTo>
                    <a:pt x="7" y="65"/>
                    <a:pt x="6" y="64"/>
                    <a:pt x="5" y="64"/>
                  </a:cubicBezTo>
                  <a:cubicBezTo>
                    <a:pt x="4" y="65"/>
                    <a:pt x="4" y="67"/>
                    <a:pt x="3" y="68"/>
                  </a:cubicBezTo>
                  <a:cubicBezTo>
                    <a:pt x="3" y="69"/>
                    <a:pt x="0" y="73"/>
                    <a:pt x="0" y="74"/>
                  </a:cubicBezTo>
                  <a:cubicBezTo>
                    <a:pt x="1" y="75"/>
                    <a:pt x="2" y="74"/>
                    <a:pt x="3" y="75"/>
                  </a:cubicBezTo>
                  <a:cubicBezTo>
                    <a:pt x="3" y="76"/>
                    <a:pt x="3" y="76"/>
                    <a:pt x="4" y="77"/>
                  </a:cubicBezTo>
                  <a:cubicBezTo>
                    <a:pt x="4" y="77"/>
                    <a:pt x="5" y="76"/>
                    <a:pt x="6" y="77"/>
                  </a:cubicBezTo>
                  <a:cubicBezTo>
                    <a:pt x="7" y="77"/>
                    <a:pt x="7" y="79"/>
                    <a:pt x="8" y="80"/>
                  </a:cubicBezTo>
                  <a:cubicBezTo>
                    <a:pt x="9" y="80"/>
                    <a:pt x="10" y="81"/>
                    <a:pt x="10" y="81"/>
                  </a:cubicBezTo>
                  <a:cubicBezTo>
                    <a:pt x="11" y="81"/>
                    <a:pt x="12" y="82"/>
                    <a:pt x="13" y="82"/>
                  </a:cubicBezTo>
                  <a:cubicBezTo>
                    <a:pt x="13" y="82"/>
                    <a:pt x="13" y="82"/>
                    <a:pt x="13" y="83"/>
                  </a:cubicBezTo>
                  <a:cubicBezTo>
                    <a:pt x="14" y="83"/>
                    <a:pt x="16" y="83"/>
                    <a:pt x="17" y="83"/>
                  </a:cubicBezTo>
                  <a:cubicBezTo>
                    <a:pt x="18" y="84"/>
                    <a:pt x="17" y="87"/>
                    <a:pt x="17" y="88"/>
                  </a:cubicBezTo>
                  <a:cubicBezTo>
                    <a:pt x="17" y="90"/>
                    <a:pt x="18" y="93"/>
                    <a:pt x="16" y="95"/>
                  </a:cubicBezTo>
                  <a:cubicBezTo>
                    <a:pt x="15" y="95"/>
                    <a:pt x="15" y="95"/>
                    <a:pt x="14" y="97"/>
                  </a:cubicBezTo>
                  <a:cubicBezTo>
                    <a:pt x="14" y="98"/>
                    <a:pt x="14" y="99"/>
                    <a:pt x="14" y="100"/>
                  </a:cubicBezTo>
                  <a:cubicBezTo>
                    <a:pt x="14" y="100"/>
                    <a:pt x="15" y="101"/>
                    <a:pt x="15" y="101"/>
                  </a:cubicBezTo>
                  <a:cubicBezTo>
                    <a:pt x="16" y="101"/>
                    <a:pt x="17" y="101"/>
                    <a:pt x="18" y="101"/>
                  </a:cubicBezTo>
                  <a:cubicBezTo>
                    <a:pt x="18" y="101"/>
                    <a:pt x="18" y="102"/>
                    <a:pt x="19" y="102"/>
                  </a:cubicBezTo>
                  <a:cubicBezTo>
                    <a:pt x="20" y="102"/>
                    <a:pt x="21" y="102"/>
                    <a:pt x="21" y="102"/>
                  </a:cubicBezTo>
                  <a:cubicBezTo>
                    <a:pt x="22" y="102"/>
                    <a:pt x="23" y="102"/>
                    <a:pt x="24" y="102"/>
                  </a:cubicBezTo>
                  <a:cubicBezTo>
                    <a:pt x="25" y="104"/>
                    <a:pt x="23" y="105"/>
                    <a:pt x="22" y="106"/>
                  </a:cubicBezTo>
                  <a:cubicBezTo>
                    <a:pt x="22" y="107"/>
                    <a:pt x="21" y="107"/>
                    <a:pt x="21" y="107"/>
                  </a:cubicBezTo>
                  <a:cubicBezTo>
                    <a:pt x="20" y="107"/>
                    <a:pt x="20" y="107"/>
                    <a:pt x="19" y="108"/>
                  </a:cubicBezTo>
                  <a:cubicBezTo>
                    <a:pt x="19" y="108"/>
                    <a:pt x="19" y="109"/>
                    <a:pt x="19" y="110"/>
                  </a:cubicBezTo>
                  <a:cubicBezTo>
                    <a:pt x="18" y="113"/>
                    <a:pt x="19" y="113"/>
                    <a:pt x="21" y="115"/>
                  </a:cubicBezTo>
                  <a:cubicBezTo>
                    <a:pt x="22" y="116"/>
                    <a:pt x="22" y="118"/>
                    <a:pt x="24" y="120"/>
                  </a:cubicBezTo>
                  <a:cubicBezTo>
                    <a:pt x="25" y="121"/>
                    <a:pt x="27" y="122"/>
                    <a:pt x="29" y="122"/>
                  </a:cubicBezTo>
                  <a:cubicBezTo>
                    <a:pt x="30" y="122"/>
                    <a:pt x="34" y="121"/>
                    <a:pt x="34" y="123"/>
                  </a:cubicBezTo>
                  <a:cubicBezTo>
                    <a:pt x="34" y="124"/>
                    <a:pt x="33" y="125"/>
                    <a:pt x="33" y="126"/>
                  </a:cubicBezTo>
                  <a:cubicBezTo>
                    <a:pt x="33" y="127"/>
                    <a:pt x="35" y="128"/>
                    <a:pt x="36" y="128"/>
                  </a:cubicBezTo>
                  <a:cubicBezTo>
                    <a:pt x="37" y="129"/>
                    <a:pt x="38" y="129"/>
                    <a:pt x="39" y="129"/>
                  </a:cubicBezTo>
                  <a:cubicBezTo>
                    <a:pt x="40" y="129"/>
                    <a:pt x="41" y="129"/>
                    <a:pt x="41" y="127"/>
                  </a:cubicBezTo>
                  <a:cubicBezTo>
                    <a:pt x="41" y="125"/>
                    <a:pt x="40" y="122"/>
                    <a:pt x="41" y="121"/>
                  </a:cubicBezTo>
                  <a:cubicBezTo>
                    <a:pt x="42" y="120"/>
                    <a:pt x="42" y="120"/>
                    <a:pt x="43" y="119"/>
                  </a:cubicBezTo>
                  <a:cubicBezTo>
                    <a:pt x="43" y="118"/>
                    <a:pt x="43" y="117"/>
                    <a:pt x="44" y="116"/>
                  </a:cubicBezTo>
                  <a:cubicBezTo>
                    <a:pt x="44" y="115"/>
                    <a:pt x="44" y="114"/>
                    <a:pt x="45" y="114"/>
                  </a:cubicBezTo>
                  <a:cubicBezTo>
                    <a:pt x="45" y="113"/>
                    <a:pt x="45" y="113"/>
                    <a:pt x="45" y="113"/>
                  </a:cubicBezTo>
                  <a:cubicBezTo>
                    <a:pt x="45" y="112"/>
                    <a:pt x="46" y="112"/>
                    <a:pt x="47" y="112"/>
                  </a:cubicBezTo>
                  <a:cubicBezTo>
                    <a:pt x="49" y="111"/>
                    <a:pt x="48" y="110"/>
                    <a:pt x="49" y="109"/>
                  </a:cubicBezTo>
                  <a:cubicBezTo>
                    <a:pt x="49" y="107"/>
                    <a:pt x="50" y="106"/>
                    <a:pt x="51" y="104"/>
                  </a:cubicBezTo>
                  <a:cubicBezTo>
                    <a:pt x="51" y="102"/>
                    <a:pt x="52" y="101"/>
                    <a:pt x="52" y="99"/>
                  </a:cubicBezTo>
                  <a:cubicBezTo>
                    <a:pt x="52" y="98"/>
                    <a:pt x="52" y="97"/>
                    <a:pt x="52" y="96"/>
                  </a:cubicBezTo>
                  <a:cubicBezTo>
                    <a:pt x="52" y="93"/>
                    <a:pt x="53" y="90"/>
                    <a:pt x="53" y="87"/>
                  </a:cubicBezTo>
                  <a:cubicBezTo>
                    <a:pt x="53" y="86"/>
                    <a:pt x="52" y="85"/>
                    <a:pt x="53" y="84"/>
                  </a:cubicBezTo>
                  <a:cubicBezTo>
                    <a:pt x="53" y="83"/>
                    <a:pt x="54" y="83"/>
                    <a:pt x="54" y="82"/>
                  </a:cubicBezTo>
                  <a:cubicBezTo>
                    <a:pt x="54" y="82"/>
                    <a:pt x="54" y="81"/>
                    <a:pt x="54" y="81"/>
                  </a:cubicBezTo>
                  <a:cubicBezTo>
                    <a:pt x="54" y="78"/>
                    <a:pt x="58" y="78"/>
                    <a:pt x="59" y="76"/>
                  </a:cubicBezTo>
                  <a:cubicBezTo>
                    <a:pt x="59" y="76"/>
                    <a:pt x="59" y="75"/>
                    <a:pt x="59" y="75"/>
                  </a:cubicBezTo>
                  <a:cubicBezTo>
                    <a:pt x="60" y="74"/>
                    <a:pt x="60" y="74"/>
                    <a:pt x="60" y="74"/>
                  </a:cubicBezTo>
                  <a:cubicBezTo>
                    <a:pt x="61" y="73"/>
                    <a:pt x="61" y="72"/>
                    <a:pt x="61" y="71"/>
                  </a:cubicBezTo>
                  <a:cubicBezTo>
                    <a:pt x="61" y="64"/>
                    <a:pt x="63" y="58"/>
                    <a:pt x="63" y="52"/>
                  </a:cubicBezTo>
                  <a:cubicBezTo>
                    <a:pt x="63" y="49"/>
                    <a:pt x="63" y="47"/>
                    <a:pt x="63" y="44"/>
                  </a:cubicBezTo>
                  <a:cubicBezTo>
                    <a:pt x="63" y="40"/>
                    <a:pt x="63" y="40"/>
                    <a:pt x="63" y="40"/>
                  </a:cubicBezTo>
                  <a:cubicBezTo>
                    <a:pt x="63" y="39"/>
                    <a:pt x="64" y="37"/>
                    <a:pt x="63" y="36"/>
                  </a:cubicBezTo>
                  <a:cubicBezTo>
                    <a:pt x="62" y="34"/>
                    <a:pt x="60" y="34"/>
                    <a:pt x="60" y="32"/>
                  </a:cubicBezTo>
                  <a:cubicBezTo>
                    <a:pt x="59" y="30"/>
                    <a:pt x="59" y="29"/>
                    <a:pt x="59" y="27"/>
                  </a:cubicBezTo>
                  <a:cubicBezTo>
                    <a:pt x="59" y="26"/>
                    <a:pt x="59" y="24"/>
                    <a:pt x="59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59" y="22"/>
                    <a:pt x="60" y="22"/>
                    <a:pt x="60" y="22"/>
                  </a:cubicBezTo>
                  <a:cubicBezTo>
                    <a:pt x="60" y="21"/>
                    <a:pt x="61" y="20"/>
                    <a:pt x="61" y="20"/>
                  </a:cubicBezTo>
                  <a:cubicBezTo>
                    <a:pt x="62" y="19"/>
                    <a:pt x="63" y="19"/>
                    <a:pt x="63" y="18"/>
                  </a:cubicBezTo>
                  <a:cubicBezTo>
                    <a:pt x="63" y="17"/>
                    <a:pt x="63" y="16"/>
                    <a:pt x="63" y="15"/>
                  </a:cubicBezTo>
                  <a:cubicBezTo>
                    <a:pt x="63" y="14"/>
                    <a:pt x="62" y="14"/>
                    <a:pt x="63" y="13"/>
                  </a:cubicBezTo>
                  <a:cubicBezTo>
                    <a:pt x="61" y="12"/>
                    <a:pt x="61" y="11"/>
                    <a:pt x="61" y="9"/>
                  </a:cubicBezTo>
                  <a:lnTo>
                    <a:pt x="61" y="2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B621E13-C71B-EBE0-17A4-B4DF9A8FF923}"/>
              </a:ext>
            </a:extLst>
          </p:cNvPr>
          <p:cNvGrpSpPr/>
          <p:nvPr/>
        </p:nvGrpSpPr>
        <p:grpSpPr>
          <a:xfrm>
            <a:off x="9524887" y="4299604"/>
            <a:ext cx="889370" cy="1188296"/>
            <a:chOff x="2184089" y="4865565"/>
            <a:chExt cx="601208" cy="803280"/>
          </a:xfrm>
          <a:solidFill>
            <a:schemeClr val="tx2"/>
          </a:solidFill>
        </p:grpSpPr>
        <p:sp>
          <p:nvSpPr>
            <p:cNvPr id="17" name="Freeform 115">
              <a:extLst>
                <a:ext uri="{FF2B5EF4-FFF2-40B4-BE49-F238E27FC236}">
                  <a16:creationId xmlns:a16="http://schemas.microsoft.com/office/drawing/2014/main" id="{B291DCEB-C5DC-A8AF-53F5-C91773CC5B8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84089" y="4865565"/>
              <a:ext cx="601208" cy="708924"/>
            </a:xfrm>
            <a:custGeom>
              <a:avLst/>
              <a:gdLst/>
              <a:ahLst/>
              <a:cxnLst>
                <a:cxn ang="0">
                  <a:pos x="600" y="532"/>
                </a:cxn>
                <a:cxn ang="0">
                  <a:pos x="571" y="505"/>
                </a:cxn>
                <a:cxn ang="0">
                  <a:pos x="530" y="474"/>
                </a:cxn>
                <a:cxn ang="0">
                  <a:pos x="479" y="433"/>
                </a:cxn>
                <a:cxn ang="0">
                  <a:pos x="489" y="411"/>
                </a:cxn>
                <a:cxn ang="0">
                  <a:pos x="432" y="405"/>
                </a:cxn>
                <a:cxn ang="0">
                  <a:pos x="398" y="374"/>
                </a:cxn>
                <a:cxn ang="0">
                  <a:pos x="378" y="341"/>
                </a:cxn>
                <a:cxn ang="0">
                  <a:pos x="358" y="280"/>
                </a:cxn>
                <a:cxn ang="0">
                  <a:pos x="319" y="243"/>
                </a:cxn>
                <a:cxn ang="0">
                  <a:pos x="296" y="196"/>
                </a:cxn>
                <a:cxn ang="0">
                  <a:pos x="314" y="171"/>
                </a:cxn>
                <a:cxn ang="0">
                  <a:pos x="320" y="143"/>
                </a:cxn>
                <a:cxn ang="0">
                  <a:pos x="329" y="129"/>
                </a:cxn>
                <a:cxn ang="0">
                  <a:pos x="354" y="109"/>
                </a:cxn>
                <a:cxn ang="0">
                  <a:pos x="375" y="120"/>
                </a:cxn>
                <a:cxn ang="0">
                  <a:pos x="373" y="95"/>
                </a:cxn>
                <a:cxn ang="0">
                  <a:pos x="361" y="68"/>
                </a:cxn>
                <a:cxn ang="0">
                  <a:pos x="347" y="37"/>
                </a:cxn>
                <a:cxn ang="0">
                  <a:pos x="303" y="6"/>
                </a:cxn>
                <a:cxn ang="0">
                  <a:pos x="247" y="11"/>
                </a:cxn>
                <a:cxn ang="0">
                  <a:pos x="220" y="18"/>
                </a:cxn>
                <a:cxn ang="0">
                  <a:pos x="198" y="39"/>
                </a:cxn>
                <a:cxn ang="0">
                  <a:pos x="186" y="63"/>
                </a:cxn>
                <a:cxn ang="0">
                  <a:pos x="153" y="50"/>
                </a:cxn>
                <a:cxn ang="0">
                  <a:pos x="131" y="86"/>
                </a:cxn>
                <a:cxn ang="0">
                  <a:pos x="120" y="86"/>
                </a:cxn>
                <a:cxn ang="0">
                  <a:pos x="99" y="60"/>
                </a:cxn>
                <a:cxn ang="0">
                  <a:pos x="74" y="89"/>
                </a:cxn>
                <a:cxn ang="0">
                  <a:pos x="23" y="98"/>
                </a:cxn>
                <a:cxn ang="0">
                  <a:pos x="11" y="159"/>
                </a:cxn>
                <a:cxn ang="0">
                  <a:pos x="20" y="224"/>
                </a:cxn>
                <a:cxn ang="0">
                  <a:pos x="55" y="262"/>
                </a:cxn>
                <a:cxn ang="0">
                  <a:pos x="85" y="238"/>
                </a:cxn>
                <a:cxn ang="0">
                  <a:pos x="140" y="218"/>
                </a:cxn>
                <a:cxn ang="0">
                  <a:pos x="168" y="236"/>
                </a:cxn>
                <a:cxn ang="0">
                  <a:pos x="190" y="257"/>
                </a:cxn>
                <a:cxn ang="0">
                  <a:pos x="199" y="303"/>
                </a:cxn>
                <a:cxn ang="0">
                  <a:pos x="213" y="336"/>
                </a:cxn>
                <a:cxn ang="0">
                  <a:pos x="237" y="363"/>
                </a:cxn>
                <a:cxn ang="0">
                  <a:pos x="264" y="398"/>
                </a:cxn>
                <a:cxn ang="0">
                  <a:pos x="292" y="428"/>
                </a:cxn>
                <a:cxn ang="0">
                  <a:pos x="319" y="461"/>
                </a:cxn>
                <a:cxn ang="0">
                  <a:pos x="365" y="477"/>
                </a:cxn>
                <a:cxn ang="0">
                  <a:pos x="391" y="505"/>
                </a:cxn>
                <a:cxn ang="0">
                  <a:pos x="408" y="513"/>
                </a:cxn>
                <a:cxn ang="0">
                  <a:pos x="427" y="547"/>
                </a:cxn>
                <a:cxn ang="0">
                  <a:pos x="462" y="570"/>
                </a:cxn>
                <a:cxn ang="0">
                  <a:pos x="475" y="628"/>
                </a:cxn>
                <a:cxn ang="0">
                  <a:pos x="458" y="691"/>
                </a:cxn>
                <a:cxn ang="0">
                  <a:pos x="445" y="719"/>
                </a:cxn>
                <a:cxn ang="0">
                  <a:pos x="478" y="708"/>
                </a:cxn>
                <a:cxn ang="0">
                  <a:pos x="510" y="649"/>
                </a:cxn>
                <a:cxn ang="0">
                  <a:pos x="533" y="631"/>
                </a:cxn>
                <a:cxn ang="0">
                  <a:pos x="511" y="590"/>
                </a:cxn>
                <a:cxn ang="0">
                  <a:pos x="518" y="543"/>
                </a:cxn>
                <a:cxn ang="0">
                  <a:pos x="548" y="534"/>
                </a:cxn>
                <a:cxn ang="0">
                  <a:pos x="581" y="549"/>
                </a:cxn>
                <a:cxn ang="0">
                  <a:pos x="612" y="557"/>
                </a:cxn>
              </a:cxnLst>
              <a:rect l="0" t="0" r="r" b="b"/>
              <a:pathLst>
                <a:path w="612" h="721">
                  <a:moveTo>
                    <a:pt x="532" y="476"/>
                  </a:moveTo>
                  <a:cubicBezTo>
                    <a:pt x="533" y="475"/>
                    <a:pt x="533" y="475"/>
                    <a:pt x="533" y="475"/>
                  </a:cubicBezTo>
                  <a:cubicBezTo>
                    <a:pt x="533" y="475"/>
                    <a:pt x="532" y="475"/>
                    <a:pt x="532" y="476"/>
                  </a:cubicBezTo>
                  <a:moveTo>
                    <a:pt x="612" y="551"/>
                  </a:moveTo>
                  <a:cubicBezTo>
                    <a:pt x="612" y="550"/>
                    <a:pt x="611" y="550"/>
                    <a:pt x="611" y="550"/>
                  </a:cubicBezTo>
                  <a:cubicBezTo>
                    <a:pt x="611" y="549"/>
                    <a:pt x="611" y="548"/>
                    <a:pt x="611" y="548"/>
                  </a:cubicBezTo>
                  <a:cubicBezTo>
                    <a:pt x="610" y="547"/>
                    <a:pt x="610" y="547"/>
                    <a:pt x="609" y="546"/>
                  </a:cubicBezTo>
                  <a:cubicBezTo>
                    <a:pt x="609" y="545"/>
                    <a:pt x="609" y="544"/>
                    <a:pt x="609" y="543"/>
                  </a:cubicBezTo>
                  <a:cubicBezTo>
                    <a:pt x="608" y="542"/>
                    <a:pt x="608" y="542"/>
                    <a:pt x="607" y="541"/>
                  </a:cubicBezTo>
                  <a:cubicBezTo>
                    <a:pt x="606" y="540"/>
                    <a:pt x="606" y="538"/>
                    <a:pt x="605" y="537"/>
                  </a:cubicBezTo>
                  <a:cubicBezTo>
                    <a:pt x="604" y="536"/>
                    <a:pt x="603" y="535"/>
                    <a:pt x="602" y="534"/>
                  </a:cubicBezTo>
                  <a:cubicBezTo>
                    <a:pt x="601" y="533"/>
                    <a:pt x="601" y="533"/>
                    <a:pt x="600" y="532"/>
                  </a:cubicBezTo>
                  <a:cubicBezTo>
                    <a:pt x="600" y="532"/>
                    <a:pt x="599" y="531"/>
                    <a:pt x="599" y="531"/>
                  </a:cubicBezTo>
                  <a:cubicBezTo>
                    <a:pt x="598" y="530"/>
                    <a:pt x="598" y="529"/>
                    <a:pt x="597" y="528"/>
                  </a:cubicBezTo>
                  <a:cubicBezTo>
                    <a:pt x="596" y="527"/>
                    <a:pt x="596" y="527"/>
                    <a:pt x="595" y="526"/>
                  </a:cubicBezTo>
                  <a:cubicBezTo>
                    <a:pt x="594" y="525"/>
                    <a:pt x="594" y="524"/>
                    <a:pt x="593" y="523"/>
                  </a:cubicBezTo>
                  <a:cubicBezTo>
                    <a:pt x="592" y="522"/>
                    <a:pt x="591" y="522"/>
                    <a:pt x="591" y="522"/>
                  </a:cubicBezTo>
                  <a:cubicBezTo>
                    <a:pt x="589" y="520"/>
                    <a:pt x="588" y="518"/>
                    <a:pt x="587" y="517"/>
                  </a:cubicBezTo>
                  <a:cubicBezTo>
                    <a:pt x="587" y="516"/>
                    <a:pt x="585" y="515"/>
                    <a:pt x="584" y="514"/>
                  </a:cubicBezTo>
                  <a:cubicBezTo>
                    <a:pt x="582" y="512"/>
                    <a:pt x="580" y="510"/>
                    <a:pt x="578" y="509"/>
                  </a:cubicBezTo>
                  <a:cubicBezTo>
                    <a:pt x="577" y="509"/>
                    <a:pt x="576" y="508"/>
                    <a:pt x="575" y="507"/>
                  </a:cubicBezTo>
                  <a:cubicBezTo>
                    <a:pt x="575" y="507"/>
                    <a:pt x="575" y="507"/>
                    <a:pt x="575" y="507"/>
                  </a:cubicBezTo>
                  <a:cubicBezTo>
                    <a:pt x="575" y="507"/>
                    <a:pt x="574" y="507"/>
                    <a:pt x="574" y="507"/>
                  </a:cubicBezTo>
                  <a:cubicBezTo>
                    <a:pt x="573" y="506"/>
                    <a:pt x="572" y="505"/>
                    <a:pt x="571" y="505"/>
                  </a:cubicBezTo>
                  <a:cubicBezTo>
                    <a:pt x="570" y="504"/>
                    <a:pt x="569" y="504"/>
                    <a:pt x="568" y="503"/>
                  </a:cubicBezTo>
                  <a:cubicBezTo>
                    <a:pt x="566" y="502"/>
                    <a:pt x="565" y="501"/>
                    <a:pt x="563" y="500"/>
                  </a:cubicBezTo>
                  <a:cubicBezTo>
                    <a:pt x="562" y="499"/>
                    <a:pt x="560" y="499"/>
                    <a:pt x="559" y="498"/>
                  </a:cubicBezTo>
                  <a:cubicBezTo>
                    <a:pt x="558" y="497"/>
                    <a:pt x="557" y="497"/>
                    <a:pt x="556" y="496"/>
                  </a:cubicBezTo>
                  <a:cubicBezTo>
                    <a:pt x="555" y="495"/>
                    <a:pt x="554" y="494"/>
                    <a:pt x="552" y="494"/>
                  </a:cubicBezTo>
                  <a:cubicBezTo>
                    <a:pt x="552" y="493"/>
                    <a:pt x="551" y="493"/>
                    <a:pt x="550" y="492"/>
                  </a:cubicBezTo>
                  <a:cubicBezTo>
                    <a:pt x="549" y="491"/>
                    <a:pt x="548" y="490"/>
                    <a:pt x="547" y="489"/>
                  </a:cubicBezTo>
                  <a:cubicBezTo>
                    <a:pt x="546" y="488"/>
                    <a:pt x="545" y="487"/>
                    <a:pt x="544" y="486"/>
                  </a:cubicBezTo>
                  <a:cubicBezTo>
                    <a:pt x="544" y="485"/>
                    <a:pt x="543" y="484"/>
                    <a:pt x="543" y="483"/>
                  </a:cubicBezTo>
                  <a:cubicBezTo>
                    <a:pt x="542" y="481"/>
                    <a:pt x="540" y="481"/>
                    <a:pt x="538" y="479"/>
                  </a:cubicBezTo>
                  <a:cubicBezTo>
                    <a:pt x="537" y="479"/>
                    <a:pt x="532" y="477"/>
                    <a:pt x="532" y="476"/>
                  </a:cubicBezTo>
                  <a:cubicBezTo>
                    <a:pt x="532" y="476"/>
                    <a:pt x="530" y="475"/>
                    <a:pt x="530" y="474"/>
                  </a:cubicBezTo>
                  <a:cubicBezTo>
                    <a:pt x="528" y="473"/>
                    <a:pt x="526" y="471"/>
                    <a:pt x="523" y="471"/>
                  </a:cubicBezTo>
                  <a:cubicBezTo>
                    <a:pt x="521" y="470"/>
                    <a:pt x="519" y="470"/>
                    <a:pt x="517" y="469"/>
                  </a:cubicBezTo>
                  <a:cubicBezTo>
                    <a:pt x="512" y="469"/>
                    <a:pt x="509" y="466"/>
                    <a:pt x="506" y="463"/>
                  </a:cubicBezTo>
                  <a:cubicBezTo>
                    <a:pt x="504" y="462"/>
                    <a:pt x="503" y="460"/>
                    <a:pt x="501" y="460"/>
                  </a:cubicBezTo>
                  <a:cubicBezTo>
                    <a:pt x="499" y="459"/>
                    <a:pt x="497" y="459"/>
                    <a:pt x="495" y="459"/>
                  </a:cubicBezTo>
                  <a:cubicBezTo>
                    <a:pt x="493" y="458"/>
                    <a:pt x="491" y="457"/>
                    <a:pt x="490" y="457"/>
                  </a:cubicBezTo>
                  <a:cubicBezTo>
                    <a:pt x="489" y="455"/>
                    <a:pt x="488" y="454"/>
                    <a:pt x="487" y="452"/>
                  </a:cubicBezTo>
                  <a:cubicBezTo>
                    <a:pt x="486" y="450"/>
                    <a:pt x="485" y="449"/>
                    <a:pt x="483" y="448"/>
                  </a:cubicBezTo>
                  <a:cubicBezTo>
                    <a:pt x="482" y="447"/>
                    <a:pt x="481" y="447"/>
                    <a:pt x="480" y="446"/>
                  </a:cubicBezTo>
                  <a:cubicBezTo>
                    <a:pt x="478" y="445"/>
                    <a:pt x="477" y="444"/>
                    <a:pt x="477" y="443"/>
                  </a:cubicBezTo>
                  <a:cubicBezTo>
                    <a:pt x="476" y="442"/>
                    <a:pt x="477" y="440"/>
                    <a:pt x="477" y="439"/>
                  </a:cubicBezTo>
                  <a:cubicBezTo>
                    <a:pt x="477" y="437"/>
                    <a:pt x="478" y="435"/>
                    <a:pt x="479" y="433"/>
                  </a:cubicBezTo>
                  <a:cubicBezTo>
                    <a:pt x="480" y="432"/>
                    <a:pt x="481" y="431"/>
                    <a:pt x="482" y="430"/>
                  </a:cubicBezTo>
                  <a:cubicBezTo>
                    <a:pt x="482" y="429"/>
                    <a:pt x="483" y="428"/>
                    <a:pt x="484" y="427"/>
                  </a:cubicBezTo>
                  <a:cubicBezTo>
                    <a:pt x="485" y="427"/>
                    <a:pt x="486" y="426"/>
                    <a:pt x="486" y="426"/>
                  </a:cubicBezTo>
                  <a:cubicBezTo>
                    <a:pt x="487" y="426"/>
                    <a:pt x="487" y="426"/>
                    <a:pt x="488" y="426"/>
                  </a:cubicBezTo>
                  <a:cubicBezTo>
                    <a:pt x="488" y="426"/>
                    <a:pt x="488" y="425"/>
                    <a:pt x="489" y="425"/>
                  </a:cubicBezTo>
                  <a:cubicBezTo>
                    <a:pt x="489" y="424"/>
                    <a:pt x="490" y="425"/>
                    <a:pt x="490" y="424"/>
                  </a:cubicBezTo>
                  <a:cubicBezTo>
                    <a:pt x="491" y="424"/>
                    <a:pt x="491" y="424"/>
                    <a:pt x="491" y="423"/>
                  </a:cubicBezTo>
                  <a:cubicBezTo>
                    <a:pt x="492" y="422"/>
                    <a:pt x="493" y="422"/>
                    <a:pt x="494" y="421"/>
                  </a:cubicBezTo>
                  <a:cubicBezTo>
                    <a:pt x="495" y="420"/>
                    <a:pt x="495" y="418"/>
                    <a:pt x="495" y="417"/>
                  </a:cubicBezTo>
                  <a:cubicBezTo>
                    <a:pt x="495" y="417"/>
                    <a:pt x="494" y="416"/>
                    <a:pt x="494" y="416"/>
                  </a:cubicBezTo>
                  <a:cubicBezTo>
                    <a:pt x="494" y="415"/>
                    <a:pt x="493" y="415"/>
                    <a:pt x="493" y="414"/>
                  </a:cubicBezTo>
                  <a:cubicBezTo>
                    <a:pt x="492" y="412"/>
                    <a:pt x="490" y="412"/>
                    <a:pt x="489" y="411"/>
                  </a:cubicBezTo>
                  <a:cubicBezTo>
                    <a:pt x="487" y="409"/>
                    <a:pt x="486" y="408"/>
                    <a:pt x="483" y="408"/>
                  </a:cubicBezTo>
                  <a:cubicBezTo>
                    <a:pt x="482" y="408"/>
                    <a:pt x="481" y="409"/>
                    <a:pt x="479" y="409"/>
                  </a:cubicBezTo>
                  <a:cubicBezTo>
                    <a:pt x="477" y="410"/>
                    <a:pt x="474" y="410"/>
                    <a:pt x="473" y="409"/>
                  </a:cubicBezTo>
                  <a:cubicBezTo>
                    <a:pt x="471" y="408"/>
                    <a:pt x="470" y="408"/>
                    <a:pt x="467" y="409"/>
                  </a:cubicBezTo>
                  <a:cubicBezTo>
                    <a:pt x="466" y="409"/>
                    <a:pt x="464" y="409"/>
                    <a:pt x="463" y="409"/>
                  </a:cubicBezTo>
                  <a:cubicBezTo>
                    <a:pt x="462" y="409"/>
                    <a:pt x="461" y="410"/>
                    <a:pt x="460" y="410"/>
                  </a:cubicBezTo>
                  <a:cubicBezTo>
                    <a:pt x="459" y="410"/>
                    <a:pt x="458" y="410"/>
                    <a:pt x="458" y="410"/>
                  </a:cubicBezTo>
                  <a:cubicBezTo>
                    <a:pt x="456" y="410"/>
                    <a:pt x="454" y="411"/>
                    <a:pt x="452" y="411"/>
                  </a:cubicBezTo>
                  <a:cubicBezTo>
                    <a:pt x="451" y="411"/>
                    <a:pt x="449" y="411"/>
                    <a:pt x="448" y="411"/>
                  </a:cubicBezTo>
                  <a:cubicBezTo>
                    <a:pt x="444" y="411"/>
                    <a:pt x="439" y="411"/>
                    <a:pt x="436" y="408"/>
                  </a:cubicBezTo>
                  <a:cubicBezTo>
                    <a:pt x="435" y="407"/>
                    <a:pt x="435" y="406"/>
                    <a:pt x="434" y="406"/>
                  </a:cubicBezTo>
                  <a:cubicBezTo>
                    <a:pt x="433" y="405"/>
                    <a:pt x="433" y="405"/>
                    <a:pt x="432" y="405"/>
                  </a:cubicBezTo>
                  <a:cubicBezTo>
                    <a:pt x="431" y="403"/>
                    <a:pt x="430" y="403"/>
                    <a:pt x="428" y="402"/>
                  </a:cubicBezTo>
                  <a:cubicBezTo>
                    <a:pt x="427" y="401"/>
                    <a:pt x="426" y="401"/>
                    <a:pt x="425" y="400"/>
                  </a:cubicBezTo>
                  <a:cubicBezTo>
                    <a:pt x="424" y="399"/>
                    <a:pt x="424" y="398"/>
                    <a:pt x="423" y="398"/>
                  </a:cubicBezTo>
                  <a:cubicBezTo>
                    <a:pt x="422" y="397"/>
                    <a:pt x="420" y="398"/>
                    <a:pt x="419" y="398"/>
                  </a:cubicBezTo>
                  <a:cubicBezTo>
                    <a:pt x="418" y="397"/>
                    <a:pt x="418" y="396"/>
                    <a:pt x="416" y="396"/>
                  </a:cubicBezTo>
                  <a:cubicBezTo>
                    <a:pt x="416" y="395"/>
                    <a:pt x="415" y="393"/>
                    <a:pt x="414" y="391"/>
                  </a:cubicBezTo>
                  <a:cubicBezTo>
                    <a:pt x="414" y="390"/>
                    <a:pt x="414" y="388"/>
                    <a:pt x="413" y="387"/>
                  </a:cubicBezTo>
                  <a:cubicBezTo>
                    <a:pt x="413" y="386"/>
                    <a:pt x="412" y="386"/>
                    <a:pt x="411" y="385"/>
                  </a:cubicBezTo>
                  <a:cubicBezTo>
                    <a:pt x="410" y="385"/>
                    <a:pt x="411" y="385"/>
                    <a:pt x="410" y="384"/>
                  </a:cubicBezTo>
                  <a:cubicBezTo>
                    <a:pt x="408" y="383"/>
                    <a:pt x="407" y="382"/>
                    <a:pt x="405" y="381"/>
                  </a:cubicBezTo>
                  <a:cubicBezTo>
                    <a:pt x="403" y="379"/>
                    <a:pt x="401" y="378"/>
                    <a:pt x="399" y="375"/>
                  </a:cubicBezTo>
                  <a:cubicBezTo>
                    <a:pt x="399" y="375"/>
                    <a:pt x="398" y="374"/>
                    <a:pt x="398" y="374"/>
                  </a:cubicBezTo>
                  <a:cubicBezTo>
                    <a:pt x="397" y="372"/>
                    <a:pt x="397" y="371"/>
                    <a:pt x="395" y="370"/>
                  </a:cubicBezTo>
                  <a:cubicBezTo>
                    <a:pt x="395" y="370"/>
                    <a:pt x="391" y="367"/>
                    <a:pt x="391" y="366"/>
                  </a:cubicBezTo>
                  <a:cubicBezTo>
                    <a:pt x="391" y="366"/>
                    <a:pt x="391" y="366"/>
                    <a:pt x="391" y="366"/>
                  </a:cubicBezTo>
                  <a:cubicBezTo>
                    <a:pt x="391" y="366"/>
                    <a:pt x="390" y="366"/>
                    <a:pt x="390" y="366"/>
                  </a:cubicBezTo>
                  <a:cubicBezTo>
                    <a:pt x="390" y="366"/>
                    <a:pt x="390" y="365"/>
                    <a:pt x="390" y="365"/>
                  </a:cubicBezTo>
                  <a:cubicBezTo>
                    <a:pt x="389" y="365"/>
                    <a:pt x="389" y="364"/>
                    <a:pt x="389" y="364"/>
                  </a:cubicBezTo>
                  <a:cubicBezTo>
                    <a:pt x="388" y="363"/>
                    <a:pt x="388" y="363"/>
                    <a:pt x="387" y="363"/>
                  </a:cubicBezTo>
                  <a:cubicBezTo>
                    <a:pt x="387" y="362"/>
                    <a:pt x="387" y="361"/>
                    <a:pt x="386" y="361"/>
                  </a:cubicBezTo>
                  <a:cubicBezTo>
                    <a:pt x="386" y="360"/>
                    <a:pt x="385" y="359"/>
                    <a:pt x="385" y="358"/>
                  </a:cubicBezTo>
                  <a:cubicBezTo>
                    <a:pt x="384" y="357"/>
                    <a:pt x="383" y="356"/>
                    <a:pt x="383" y="355"/>
                  </a:cubicBezTo>
                  <a:cubicBezTo>
                    <a:pt x="382" y="354"/>
                    <a:pt x="382" y="352"/>
                    <a:pt x="381" y="352"/>
                  </a:cubicBezTo>
                  <a:cubicBezTo>
                    <a:pt x="381" y="348"/>
                    <a:pt x="379" y="345"/>
                    <a:pt x="378" y="341"/>
                  </a:cubicBezTo>
                  <a:cubicBezTo>
                    <a:pt x="377" y="338"/>
                    <a:pt x="376" y="335"/>
                    <a:pt x="376" y="332"/>
                  </a:cubicBezTo>
                  <a:cubicBezTo>
                    <a:pt x="375" y="329"/>
                    <a:pt x="375" y="325"/>
                    <a:pt x="374" y="323"/>
                  </a:cubicBezTo>
                  <a:cubicBezTo>
                    <a:pt x="373" y="321"/>
                    <a:pt x="373" y="320"/>
                    <a:pt x="372" y="319"/>
                  </a:cubicBezTo>
                  <a:cubicBezTo>
                    <a:pt x="372" y="318"/>
                    <a:pt x="372" y="317"/>
                    <a:pt x="372" y="316"/>
                  </a:cubicBezTo>
                  <a:cubicBezTo>
                    <a:pt x="372" y="316"/>
                    <a:pt x="371" y="315"/>
                    <a:pt x="371" y="315"/>
                  </a:cubicBezTo>
                  <a:cubicBezTo>
                    <a:pt x="370" y="311"/>
                    <a:pt x="370" y="307"/>
                    <a:pt x="369" y="303"/>
                  </a:cubicBezTo>
                  <a:cubicBezTo>
                    <a:pt x="368" y="301"/>
                    <a:pt x="366" y="299"/>
                    <a:pt x="365" y="297"/>
                  </a:cubicBezTo>
                  <a:cubicBezTo>
                    <a:pt x="364" y="296"/>
                    <a:pt x="364" y="295"/>
                    <a:pt x="364" y="294"/>
                  </a:cubicBezTo>
                  <a:cubicBezTo>
                    <a:pt x="364" y="293"/>
                    <a:pt x="363" y="291"/>
                    <a:pt x="362" y="290"/>
                  </a:cubicBezTo>
                  <a:cubicBezTo>
                    <a:pt x="361" y="288"/>
                    <a:pt x="360" y="287"/>
                    <a:pt x="360" y="285"/>
                  </a:cubicBezTo>
                  <a:cubicBezTo>
                    <a:pt x="360" y="285"/>
                    <a:pt x="359" y="284"/>
                    <a:pt x="359" y="283"/>
                  </a:cubicBezTo>
                  <a:cubicBezTo>
                    <a:pt x="358" y="282"/>
                    <a:pt x="358" y="282"/>
                    <a:pt x="358" y="280"/>
                  </a:cubicBezTo>
                  <a:cubicBezTo>
                    <a:pt x="358" y="279"/>
                    <a:pt x="358" y="279"/>
                    <a:pt x="357" y="279"/>
                  </a:cubicBezTo>
                  <a:cubicBezTo>
                    <a:pt x="355" y="278"/>
                    <a:pt x="354" y="280"/>
                    <a:pt x="352" y="277"/>
                  </a:cubicBezTo>
                  <a:cubicBezTo>
                    <a:pt x="350" y="275"/>
                    <a:pt x="351" y="271"/>
                    <a:pt x="349" y="269"/>
                  </a:cubicBezTo>
                  <a:cubicBezTo>
                    <a:pt x="347" y="268"/>
                    <a:pt x="346" y="267"/>
                    <a:pt x="345" y="266"/>
                  </a:cubicBezTo>
                  <a:cubicBezTo>
                    <a:pt x="344" y="265"/>
                    <a:pt x="343" y="265"/>
                    <a:pt x="342" y="265"/>
                  </a:cubicBezTo>
                  <a:cubicBezTo>
                    <a:pt x="342" y="264"/>
                    <a:pt x="342" y="264"/>
                    <a:pt x="341" y="264"/>
                  </a:cubicBezTo>
                  <a:cubicBezTo>
                    <a:pt x="341" y="264"/>
                    <a:pt x="340" y="263"/>
                    <a:pt x="340" y="263"/>
                  </a:cubicBezTo>
                  <a:cubicBezTo>
                    <a:pt x="338" y="262"/>
                    <a:pt x="337" y="260"/>
                    <a:pt x="336" y="259"/>
                  </a:cubicBezTo>
                  <a:cubicBezTo>
                    <a:pt x="335" y="257"/>
                    <a:pt x="333" y="256"/>
                    <a:pt x="331" y="254"/>
                  </a:cubicBezTo>
                  <a:cubicBezTo>
                    <a:pt x="330" y="253"/>
                    <a:pt x="328" y="251"/>
                    <a:pt x="327" y="250"/>
                  </a:cubicBezTo>
                  <a:cubicBezTo>
                    <a:pt x="326" y="248"/>
                    <a:pt x="324" y="248"/>
                    <a:pt x="323" y="247"/>
                  </a:cubicBezTo>
                  <a:cubicBezTo>
                    <a:pt x="321" y="246"/>
                    <a:pt x="320" y="244"/>
                    <a:pt x="319" y="243"/>
                  </a:cubicBezTo>
                  <a:cubicBezTo>
                    <a:pt x="318" y="242"/>
                    <a:pt x="317" y="241"/>
                    <a:pt x="316" y="241"/>
                  </a:cubicBezTo>
                  <a:cubicBezTo>
                    <a:pt x="315" y="241"/>
                    <a:pt x="315" y="241"/>
                    <a:pt x="314" y="241"/>
                  </a:cubicBezTo>
                  <a:cubicBezTo>
                    <a:pt x="314" y="240"/>
                    <a:pt x="314" y="240"/>
                    <a:pt x="313" y="240"/>
                  </a:cubicBezTo>
                  <a:cubicBezTo>
                    <a:pt x="313" y="239"/>
                    <a:pt x="312" y="239"/>
                    <a:pt x="311" y="238"/>
                  </a:cubicBezTo>
                  <a:cubicBezTo>
                    <a:pt x="309" y="237"/>
                    <a:pt x="308" y="236"/>
                    <a:pt x="307" y="234"/>
                  </a:cubicBezTo>
                  <a:cubicBezTo>
                    <a:pt x="305" y="231"/>
                    <a:pt x="304" y="228"/>
                    <a:pt x="302" y="225"/>
                  </a:cubicBezTo>
                  <a:cubicBezTo>
                    <a:pt x="302" y="224"/>
                    <a:pt x="302" y="224"/>
                    <a:pt x="302" y="224"/>
                  </a:cubicBezTo>
                  <a:cubicBezTo>
                    <a:pt x="302" y="223"/>
                    <a:pt x="301" y="223"/>
                    <a:pt x="301" y="223"/>
                  </a:cubicBezTo>
                  <a:cubicBezTo>
                    <a:pt x="300" y="221"/>
                    <a:pt x="299" y="219"/>
                    <a:pt x="299" y="218"/>
                  </a:cubicBezTo>
                  <a:cubicBezTo>
                    <a:pt x="299" y="214"/>
                    <a:pt x="300" y="210"/>
                    <a:pt x="299" y="206"/>
                  </a:cubicBezTo>
                  <a:cubicBezTo>
                    <a:pt x="298" y="203"/>
                    <a:pt x="296" y="201"/>
                    <a:pt x="296" y="198"/>
                  </a:cubicBezTo>
                  <a:cubicBezTo>
                    <a:pt x="296" y="198"/>
                    <a:pt x="296" y="197"/>
                    <a:pt x="296" y="196"/>
                  </a:cubicBezTo>
                  <a:cubicBezTo>
                    <a:pt x="296" y="196"/>
                    <a:pt x="297" y="196"/>
                    <a:pt x="297" y="195"/>
                  </a:cubicBezTo>
                  <a:cubicBezTo>
                    <a:pt x="297" y="194"/>
                    <a:pt x="297" y="192"/>
                    <a:pt x="297" y="191"/>
                  </a:cubicBezTo>
                  <a:cubicBezTo>
                    <a:pt x="297" y="190"/>
                    <a:pt x="296" y="190"/>
                    <a:pt x="296" y="189"/>
                  </a:cubicBezTo>
                  <a:cubicBezTo>
                    <a:pt x="296" y="189"/>
                    <a:pt x="296" y="188"/>
                    <a:pt x="296" y="187"/>
                  </a:cubicBezTo>
                  <a:cubicBezTo>
                    <a:pt x="296" y="186"/>
                    <a:pt x="296" y="186"/>
                    <a:pt x="297" y="185"/>
                  </a:cubicBezTo>
                  <a:cubicBezTo>
                    <a:pt x="297" y="184"/>
                    <a:pt x="297" y="183"/>
                    <a:pt x="298" y="182"/>
                  </a:cubicBezTo>
                  <a:cubicBezTo>
                    <a:pt x="298" y="181"/>
                    <a:pt x="298" y="181"/>
                    <a:pt x="299" y="181"/>
                  </a:cubicBezTo>
                  <a:cubicBezTo>
                    <a:pt x="299" y="181"/>
                    <a:pt x="299" y="181"/>
                    <a:pt x="300" y="181"/>
                  </a:cubicBezTo>
                  <a:cubicBezTo>
                    <a:pt x="300" y="180"/>
                    <a:pt x="301" y="180"/>
                    <a:pt x="302" y="180"/>
                  </a:cubicBezTo>
                  <a:cubicBezTo>
                    <a:pt x="305" y="179"/>
                    <a:pt x="305" y="176"/>
                    <a:pt x="306" y="173"/>
                  </a:cubicBezTo>
                  <a:cubicBezTo>
                    <a:pt x="307" y="172"/>
                    <a:pt x="307" y="172"/>
                    <a:pt x="308" y="171"/>
                  </a:cubicBezTo>
                  <a:cubicBezTo>
                    <a:pt x="310" y="171"/>
                    <a:pt x="312" y="171"/>
                    <a:pt x="314" y="171"/>
                  </a:cubicBezTo>
                  <a:cubicBezTo>
                    <a:pt x="316" y="171"/>
                    <a:pt x="318" y="170"/>
                    <a:pt x="321" y="171"/>
                  </a:cubicBezTo>
                  <a:cubicBezTo>
                    <a:pt x="321" y="171"/>
                    <a:pt x="322" y="171"/>
                    <a:pt x="323" y="170"/>
                  </a:cubicBezTo>
                  <a:cubicBezTo>
                    <a:pt x="324" y="170"/>
                    <a:pt x="324" y="169"/>
                    <a:pt x="324" y="168"/>
                  </a:cubicBezTo>
                  <a:cubicBezTo>
                    <a:pt x="324" y="166"/>
                    <a:pt x="322" y="165"/>
                    <a:pt x="320" y="164"/>
                  </a:cubicBezTo>
                  <a:cubicBezTo>
                    <a:pt x="318" y="163"/>
                    <a:pt x="317" y="163"/>
                    <a:pt x="316" y="161"/>
                  </a:cubicBezTo>
                  <a:cubicBezTo>
                    <a:pt x="316" y="159"/>
                    <a:pt x="315" y="158"/>
                    <a:pt x="315" y="156"/>
                  </a:cubicBezTo>
                  <a:cubicBezTo>
                    <a:pt x="315" y="154"/>
                    <a:pt x="315" y="155"/>
                    <a:pt x="317" y="154"/>
                  </a:cubicBezTo>
                  <a:cubicBezTo>
                    <a:pt x="318" y="154"/>
                    <a:pt x="319" y="153"/>
                    <a:pt x="319" y="152"/>
                  </a:cubicBezTo>
                  <a:cubicBezTo>
                    <a:pt x="321" y="151"/>
                    <a:pt x="322" y="149"/>
                    <a:pt x="323" y="148"/>
                  </a:cubicBezTo>
                  <a:cubicBezTo>
                    <a:pt x="324" y="147"/>
                    <a:pt x="326" y="147"/>
                    <a:pt x="327" y="146"/>
                  </a:cubicBezTo>
                  <a:cubicBezTo>
                    <a:pt x="328" y="145"/>
                    <a:pt x="328" y="145"/>
                    <a:pt x="328" y="144"/>
                  </a:cubicBezTo>
                  <a:cubicBezTo>
                    <a:pt x="325" y="143"/>
                    <a:pt x="323" y="144"/>
                    <a:pt x="320" y="143"/>
                  </a:cubicBezTo>
                  <a:cubicBezTo>
                    <a:pt x="317" y="141"/>
                    <a:pt x="312" y="142"/>
                    <a:pt x="308" y="142"/>
                  </a:cubicBezTo>
                  <a:cubicBezTo>
                    <a:pt x="308" y="140"/>
                    <a:pt x="310" y="138"/>
                    <a:pt x="310" y="137"/>
                  </a:cubicBezTo>
                  <a:cubicBezTo>
                    <a:pt x="311" y="136"/>
                    <a:pt x="311" y="136"/>
                    <a:pt x="311" y="135"/>
                  </a:cubicBezTo>
                  <a:cubicBezTo>
                    <a:pt x="312" y="135"/>
                    <a:pt x="312" y="135"/>
                    <a:pt x="313" y="134"/>
                  </a:cubicBezTo>
                  <a:cubicBezTo>
                    <a:pt x="315" y="133"/>
                    <a:pt x="314" y="132"/>
                    <a:pt x="314" y="130"/>
                  </a:cubicBezTo>
                  <a:cubicBezTo>
                    <a:pt x="315" y="128"/>
                    <a:pt x="316" y="128"/>
                    <a:pt x="317" y="130"/>
                  </a:cubicBezTo>
                  <a:cubicBezTo>
                    <a:pt x="318" y="131"/>
                    <a:pt x="316" y="133"/>
                    <a:pt x="318" y="134"/>
                  </a:cubicBezTo>
                  <a:cubicBezTo>
                    <a:pt x="319" y="134"/>
                    <a:pt x="320" y="134"/>
                    <a:pt x="321" y="134"/>
                  </a:cubicBezTo>
                  <a:cubicBezTo>
                    <a:pt x="321" y="134"/>
                    <a:pt x="321" y="134"/>
                    <a:pt x="322" y="134"/>
                  </a:cubicBezTo>
                  <a:cubicBezTo>
                    <a:pt x="322" y="134"/>
                    <a:pt x="322" y="134"/>
                    <a:pt x="322" y="133"/>
                  </a:cubicBezTo>
                  <a:cubicBezTo>
                    <a:pt x="324" y="133"/>
                    <a:pt x="325" y="132"/>
                    <a:pt x="326" y="131"/>
                  </a:cubicBezTo>
                  <a:cubicBezTo>
                    <a:pt x="327" y="130"/>
                    <a:pt x="329" y="130"/>
                    <a:pt x="329" y="129"/>
                  </a:cubicBezTo>
                  <a:cubicBezTo>
                    <a:pt x="330" y="128"/>
                    <a:pt x="330" y="128"/>
                    <a:pt x="331" y="127"/>
                  </a:cubicBezTo>
                  <a:cubicBezTo>
                    <a:pt x="331" y="127"/>
                    <a:pt x="332" y="127"/>
                    <a:pt x="333" y="127"/>
                  </a:cubicBezTo>
                  <a:cubicBezTo>
                    <a:pt x="334" y="126"/>
                    <a:pt x="336" y="127"/>
                    <a:pt x="338" y="126"/>
                  </a:cubicBezTo>
                  <a:cubicBezTo>
                    <a:pt x="339" y="126"/>
                    <a:pt x="340" y="124"/>
                    <a:pt x="341" y="124"/>
                  </a:cubicBezTo>
                  <a:cubicBezTo>
                    <a:pt x="342" y="123"/>
                    <a:pt x="343" y="123"/>
                    <a:pt x="345" y="123"/>
                  </a:cubicBezTo>
                  <a:cubicBezTo>
                    <a:pt x="346" y="122"/>
                    <a:pt x="347" y="121"/>
                    <a:pt x="347" y="120"/>
                  </a:cubicBezTo>
                  <a:cubicBezTo>
                    <a:pt x="348" y="119"/>
                    <a:pt x="348" y="118"/>
                    <a:pt x="349" y="118"/>
                  </a:cubicBezTo>
                  <a:cubicBezTo>
                    <a:pt x="350" y="118"/>
                    <a:pt x="351" y="118"/>
                    <a:pt x="351" y="118"/>
                  </a:cubicBezTo>
                  <a:cubicBezTo>
                    <a:pt x="352" y="118"/>
                    <a:pt x="355" y="118"/>
                    <a:pt x="355" y="117"/>
                  </a:cubicBezTo>
                  <a:cubicBezTo>
                    <a:pt x="357" y="115"/>
                    <a:pt x="354" y="114"/>
                    <a:pt x="354" y="112"/>
                  </a:cubicBezTo>
                  <a:cubicBezTo>
                    <a:pt x="353" y="112"/>
                    <a:pt x="353" y="112"/>
                    <a:pt x="353" y="112"/>
                  </a:cubicBezTo>
                  <a:cubicBezTo>
                    <a:pt x="352" y="110"/>
                    <a:pt x="353" y="111"/>
                    <a:pt x="354" y="109"/>
                  </a:cubicBezTo>
                  <a:cubicBezTo>
                    <a:pt x="354" y="108"/>
                    <a:pt x="354" y="107"/>
                    <a:pt x="355" y="106"/>
                  </a:cubicBezTo>
                  <a:cubicBezTo>
                    <a:pt x="355" y="105"/>
                    <a:pt x="356" y="104"/>
                    <a:pt x="358" y="104"/>
                  </a:cubicBezTo>
                  <a:cubicBezTo>
                    <a:pt x="359" y="105"/>
                    <a:pt x="359" y="106"/>
                    <a:pt x="359" y="107"/>
                  </a:cubicBezTo>
                  <a:cubicBezTo>
                    <a:pt x="360" y="108"/>
                    <a:pt x="361" y="108"/>
                    <a:pt x="362" y="109"/>
                  </a:cubicBezTo>
                  <a:cubicBezTo>
                    <a:pt x="363" y="109"/>
                    <a:pt x="364" y="109"/>
                    <a:pt x="365" y="109"/>
                  </a:cubicBezTo>
                  <a:cubicBezTo>
                    <a:pt x="366" y="108"/>
                    <a:pt x="366" y="108"/>
                    <a:pt x="367" y="108"/>
                  </a:cubicBezTo>
                  <a:cubicBezTo>
                    <a:pt x="368" y="107"/>
                    <a:pt x="370" y="104"/>
                    <a:pt x="371" y="105"/>
                  </a:cubicBezTo>
                  <a:cubicBezTo>
                    <a:pt x="372" y="105"/>
                    <a:pt x="372" y="107"/>
                    <a:pt x="372" y="108"/>
                  </a:cubicBezTo>
                  <a:cubicBezTo>
                    <a:pt x="373" y="108"/>
                    <a:pt x="373" y="110"/>
                    <a:pt x="373" y="110"/>
                  </a:cubicBezTo>
                  <a:cubicBezTo>
                    <a:pt x="375" y="111"/>
                    <a:pt x="378" y="111"/>
                    <a:pt x="377" y="114"/>
                  </a:cubicBezTo>
                  <a:cubicBezTo>
                    <a:pt x="376" y="115"/>
                    <a:pt x="375" y="115"/>
                    <a:pt x="375" y="116"/>
                  </a:cubicBezTo>
                  <a:cubicBezTo>
                    <a:pt x="374" y="117"/>
                    <a:pt x="374" y="119"/>
                    <a:pt x="375" y="120"/>
                  </a:cubicBezTo>
                  <a:cubicBezTo>
                    <a:pt x="375" y="120"/>
                    <a:pt x="380" y="120"/>
                    <a:pt x="381" y="120"/>
                  </a:cubicBezTo>
                  <a:cubicBezTo>
                    <a:pt x="383" y="119"/>
                    <a:pt x="384" y="118"/>
                    <a:pt x="385" y="117"/>
                  </a:cubicBezTo>
                  <a:cubicBezTo>
                    <a:pt x="386" y="116"/>
                    <a:pt x="386" y="116"/>
                    <a:pt x="387" y="115"/>
                  </a:cubicBezTo>
                  <a:cubicBezTo>
                    <a:pt x="387" y="115"/>
                    <a:pt x="387" y="115"/>
                    <a:pt x="388" y="114"/>
                  </a:cubicBezTo>
                  <a:cubicBezTo>
                    <a:pt x="389" y="112"/>
                    <a:pt x="389" y="111"/>
                    <a:pt x="389" y="108"/>
                  </a:cubicBezTo>
                  <a:cubicBezTo>
                    <a:pt x="389" y="107"/>
                    <a:pt x="389" y="107"/>
                    <a:pt x="389" y="105"/>
                  </a:cubicBezTo>
                  <a:cubicBezTo>
                    <a:pt x="388" y="105"/>
                    <a:pt x="389" y="105"/>
                    <a:pt x="388" y="104"/>
                  </a:cubicBezTo>
                  <a:cubicBezTo>
                    <a:pt x="388" y="103"/>
                    <a:pt x="386" y="103"/>
                    <a:pt x="385" y="102"/>
                  </a:cubicBezTo>
                  <a:cubicBezTo>
                    <a:pt x="384" y="101"/>
                    <a:pt x="384" y="100"/>
                    <a:pt x="383" y="100"/>
                  </a:cubicBezTo>
                  <a:cubicBezTo>
                    <a:pt x="382" y="100"/>
                    <a:pt x="381" y="100"/>
                    <a:pt x="380" y="100"/>
                  </a:cubicBezTo>
                  <a:cubicBezTo>
                    <a:pt x="379" y="100"/>
                    <a:pt x="377" y="100"/>
                    <a:pt x="376" y="99"/>
                  </a:cubicBezTo>
                  <a:cubicBezTo>
                    <a:pt x="374" y="98"/>
                    <a:pt x="374" y="97"/>
                    <a:pt x="373" y="95"/>
                  </a:cubicBezTo>
                  <a:cubicBezTo>
                    <a:pt x="372" y="94"/>
                    <a:pt x="371" y="92"/>
                    <a:pt x="370" y="91"/>
                  </a:cubicBezTo>
                  <a:cubicBezTo>
                    <a:pt x="370" y="91"/>
                    <a:pt x="370" y="91"/>
                    <a:pt x="370" y="90"/>
                  </a:cubicBezTo>
                  <a:cubicBezTo>
                    <a:pt x="370" y="89"/>
                    <a:pt x="371" y="89"/>
                    <a:pt x="371" y="89"/>
                  </a:cubicBezTo>
                  <a:cubicBezTo>
                    <a:pt x="372" y="88"/>
                    <a:pt x="372" y="89"/>
                    <a:pt x="372" y="87"/>
                  </a:cubicBezTo>
                  <a:cubicBezTo>
                    <a:pt x="372" y="87"/>
                    <a:pt x="372" y="86"/>
                    <a:pt x="372" y="86"/>
                  </a:cubicBezTo>
                  <a:cubicBezTo>
                    <a:pt x="369" y="85"/>
                    <a:pt x="364" y="86"/>
                    <a:pt x="367" y="82"/>
                  </a:cubicBezTo>
                  <a:cubicBezTo>
                    <a:pt x="368" y="81"/>
                    <a:pt x="368" y="80"/>
                    <a:pt x="370" y="79"/>
                  </a:cubicBezTo>
                  <a:cubicBezTo>
                    <a:pt x="371" y="78"/>
                    <a:pt x="372" y="76"/>
                    <a:pt x="374" y="75"/>
                  </a:cubicBezTo>
                  <a:cubicBezTo>
                    <a:pt x="375" y="75"/>
                    <a:pt x="378" y="75"/>
                    <a:pt x="377" y="73"/>
                  </a:cubicBezTo>
                  <a:cubicBezTo>
                    <a:pt x="376" y="72"/>
                    <a:pt x="373" y="71"/>
                    <a:pt x="372" y="70"/>
                  </a:cubicBezTo>
                  <a:cubicBezTo>
                    <a:pt x="370" y="70"/>
                    <a:pt x="369" y="69"/>
                    <a:pt x="368" y="69"/>
                  </a:cubicBezTo>
                  <a:cubicBezTo>
                    <a:pt x="365" y="69"/>
                    <a:pt x="363" y="68"/>
                    <a:pt x="361" y="68"/>
                  </a:cubicBezTo>
                  <a:cubicBezTo>
                    <a:pt x="361" y="67"/>
                    <a:pt x="361" y="66"/>
                    <a:pt x="362" y="65"/>
                  </a:cubicBezTo>
                  <a:cubicBezTo>
                    <a:pt x="362" y="64"/>
                    <a:pt x="363" y="64"/>
                    <a:pt x="364" y="63"/>
                  </a:cubicBezTo>
                  <a:cubicBezTo>
                    <a:pt x="366" y="62"/>
                    <a:pt x="366" y="62"/>
                    <a:pt x="366" y="61"/>
                  </a:cubicBezTo>
                  <a:cubicBezTo>
                    <a:pt x="366" y="59"/>
                    <a:pt x="366" y="58"/>
                    <a:pt x="367" y="57"/>
                  </a:cubicBezTo>
                  <a:cubicBezTo>
                    <a:pt x="369" y="55"/>
                    <a:pt x="371" y="54"/>
                    <a:pt x="374" y="54"/>
                  </a:cubicBezTo>
                  <a:cubicBezTo>
                    <a:pt x="376" y="54"/>
                    <a:pt x="378" y="54"/>
                    <a:pt x="380" y="53"/>
                  </a:cubicBezTo>
                  <a:cubicBezTo>
                    <a:pt x="382" y="42"/>
                    <a:pt x="382" y="42"/>
                    <a:pt x="382" y="42"/>
                  </a:cubicBezTo>
                  <a:cubicBezTo>
                    <a:pt x="382" y="42"/>
                    <a:pt x="382" y="42"/>
                    <a:pt x="381" y="42"/>
                  </a:cubicBezTo>
                  <a:cubicBezTo>
                    <a:pt x="378" y="42"/>
                    <a:pt x="374" y="42"/>
                    <a:pt x="371" y="42"/>
                  </a:cubicBezTo>
                  <a:cubicBezTo>
                    <a:pt x="368" y="42"/>
                    <a:pt x="366" y="42"/>
                    <a:pt x="363" y="42"/>
                  </a:cubicBezTo>
                  <a:cubicBezTo>
                    <a:pt x="359" y="41"/>
                    <a:pt x="355" y="41"/>
                    <a:pt x="351" y="39"/>
                  </a:cubicBezTo>
                  <a:cubicBezTo>
                    <a:pt x="350" y="39"/>
                    <a:pt x="349" y="38"/>
                    <a:pt x="347" y="37"/>
                  </a:cubicBezTo>
                  <a:cubicBezTo>
                    <a:pt x="346" y="37"/>
                    <a:pt x="344" y="37"/>
                    <a:pt x="343" y="37"/>
                  </a:cubicBezTo>
                  <a:cubicBezTo>
                    <a:pt x="341" y="36"/>
                    <a:pt x="339" y="36"/>
                    <a:pt x="337" y="36"/>
                  </a:cubicBezTo>
                  <a:cubicBezTo>
                    <a:pt x="334" y="35"/>
                    <a:pt x="332" y="35"/>
                    <a:pt x="329" y="35"/>
                  </a:cubicBezTo>
                  <a:cubicBezTo>
                    <a:pt x="328" y="35"/>
                    <a:pt x="327" y="35"/>
                    <a:pt x="326" y="35"/>
                  </a:cubicBezTo>
                  <a:cubicBezTo>
                    <a:pt x="322" y="33"/>
                    <a:pt x="317" y="30"/>
                    <a:pt x="314" y="27"/>
                  </a:cubicBezTo>
                  <a:cubicBezTo>
                    <a:pt x="312" y="26"/>
                    <a:pt x="310" y="24"/>
                    <a:pt x="309" y="22"/>
                  </a:cubicBezTo>
                  <a:cubicBezTo>
                    <a:pt x="308" y="20"/>
                    <a:pt x="308" y="18"/>
                    <a:pt x="306" y="17"/>
                  </a:cubicBezTo>
                  <a:cubicBezTo>
                    <a:pt x="305" y="16"/>
                    <a:pt x="304" y="15"/>
                    <a:pt x="303" y="14"/>
                  </a:cubicBezTo>
                  <a:cubicBezTo>
                    <a:pt x="302" y="13"/>
                    <a:pt x="301" y="12"/>
                    <a:pt x="301" y="12"/>
                  </a:cubicBezTo>
                  <a:cubicBezTo>
                    <a:pt x="299" y="10"/>
                    <a:pt x="300" y="10"/>
                    <a:pt x="300" y="9"/>
                  </a:cubicBezTo>
                  <a:cubicBezTo>
                    <a:pt x="300" y="8"/>
                    <a:pt x="300" y="7"/>
                    <a:pt x="301" y="6"/>
                  </a:cubicBezTo>
                  <a:cubicBezTo>
                    <a:pt x="301" y="6"/>
                    <a:pt x="303" y="6"/>
                    <a:pt x="303" y="6"/>
                  </a:cubicBezTo>
                  <a:cubicBezTo>
                    <a:pt x="304" y="5"/>
                    <a:pt x="306" y="4"/>
                    <a:pt x="306" y="3"/>
                  </a:cubicBezTo>
                  <a:cubicBezTo>
                    <a:pt x="306" y="0"/>
                    <a:pt x="303" y="0"/>
                    <a:pt x="301" y="0"/>
                  </a:cubicBezTo>
                  <a:cubicBezTo>
                    <a:pt x="299" y="0"/>
                    <a:pt x="297" y="1"/>
                    <a:pt x="296" y="2"/>
                  </a:cubicBezTo>
                  <a:cubicBezTo>
                    <a:pt x="293" y="3"/>
                    <a:pt x="290" y="4"/>
                    <a:pt x="288" y="6"/>
                  </a:cubicBezTo>
                  <a:cubicBezTo>
                    <a:pt x="286" y="7"/>
                    <a:pt x="283" y="10"/>
                    <a:pt x="281" y="8"/>
                  </a:cubicBezTo>
                  <a:cubicBezTo>
                    <a:pt x="280" y="7"/>
                    <a:pt x="279" y="6"/>
                    <a:pt x="277" y="7"/>
                  </a:cubicBezTo>
                  <a:cubicBezTo>
                    <a:pt x="276" y="7"/>
                    <a:pt x="275" y="8"/>
                    <a:pt x="274" y="9"/>
                  </a:cubicBezTo>
                  <a:cubicBezTo>
                    <a:pt x="273" y="9"/>
                    <a:pt x="272" y="9"/>
                    <a:pt x="271" y="9"/>
                  </a:cubicBezTo>
                  <a:cubicBezTo>
                    <a:pt x="266" y="9"/>
                    <a:pt x="261" y="8"/>
                    <a:pt x="256" y="8"/>
                  </a:cubicBezTo>
                  <a:cubicBezTo>
                    <a:pt x="255" y="8"/>
                    <a:pt x="254" y="8"/>
                    <a:pt x="253" y="8"/>
                  </a:cubicBezTo>
                  <a:cubicBezTo>
                    <a:pt x="251" y="8"/>
                    <a:pt x="250" y="9"/>
                    <a:pt x="249" y="9"/>
                  </a:cubicBezTo>
                  <a:cubicBezTo>
                    <a:pt x="247" y="10"/>
                    <a:pt x="247" y="10"/>
                    <a:pt x="247" y="11"/>
                  </a:cubicBezTo>
                  <a:cubicBezTo>
                    <a:pt x="246" y="12"/>
                    <a:pt x="246" y="12"/>
                    <a:pt x="246" y="14"/>
                  </a:cubicBezTo>
                  <a:cubicBezTo>
                    <a:pt x="246" y="15"/>
                    <a:pt x="246" y="16"/>
                    <a:pt x="246" y="17"/>
                  </a:cubicBezTo>
                  <a:cubicBezTo>
                    <a:pt x="245" y="19"/>
                    <a:pt x="244" y="20"/>
                    <a:pt x="243" y="21"/>
                  </a:cubicBezTo>
                  <a:cubicBezTo>
                    <a:pt x="243" y="23"/>
                    <a:pt x="243" y="25"/>
                    <a:pt x="241" y="26"/>
                  </a:cubicBezTo>
                  <a:cubicBezTo>
                    <a:pt x="239" y="26"/>
                    <a:pt x="237" y="26"/>
                    <a:pt x="236" y="26"/>
                  </a:cubicBezTo>
                  <a:cubicBezTo>
                    <a:pt x="235" y="26"/>
                    <a:pt x="234" y="26"/>
                    <a:pt x="234" y="25"/>
                  </a:cubicBezTo>
                  <a:cubicBezTo>
                    <a:pt x="233" y="25"/>
                    <a:pt x="233" y="25"/>
                    <a:pt x="232" y="24"/>
                  </a:cubicBezTo>
                  <a:cubicBezTo>
                    <a:pt x="232" y="24"/>
                    <a:pt x="230" y="24"/>
                    <a:pt x="230" y="24"/>
                  </a:cubicBezTo>
                  <a:cubicBezTo>
                    <a:pt x="229" y="24"/>
                    <a:pt x="227" y="24"/>
                    <a:pt x="227" y="23"/>
                  </a:cubicBezTo>
                  <a:cubicBezTo>
                    <a:pt x="226" y="22"/>
                    <a:pt x="227" y="21"/>
                    <a:pt x="226" y="20"/>
                  </a:cubicBezTo>
                  <a:cubicBezTo>
                    <a:pt x="226" y="19"/>
                    <a:pt x="225" y="19"/>
                    <a:pt x="224" y="19"/>
                  </a:cubicBezTo>
                  <a:cubicBezTo>
                    <a:pt x="223" y="19"/>
                    <a:pt x="221" y="18"/>
                    <a:pt x="220" y="18"/>
                  </a:cubicBezTo>
                  <a:cubicBezTo>
                    <a:pt x="219" y="18"/>
                    <a:pt x="218" y="18"/>
                    <a:pt x="217" y="18"/>
                  </a:cubicBezTo>
                  <a:cubicBezTo>
                    <a:pt x="216" y="18"/>
                    <a:pt x="215" y="18"/>
                    <a:pt x="213" y="18"/>
                  </a:cubicBezTo>
                  <a:cubicBezTo>
                    <a:pt x="213" y="19"/>
                    <a:pt x="213" y="20"/>
                    <a:pt x="213" y="22"/>
                  </a:cubicBezTo>
                  <a:cubicBezTo>
                    <a:pt x="212" y="23"/>
                    <a:pt x="212" y="25"/>
                    <a:pt x="211" y="27"/>
                  </a:cubicBezTo>
                  <a:cubicBezTo>
                    <a:pt x="209" y="29"/>
                    <a:pt x="207" y="30"/>
                    <a:pt x="208" y="34"/>
                  </a:cubicBezTo>
                  <a:cubicBezTo>
                    <a:pt x="208" y="35"/>
                    <a:pt x="209" y="35"/>
                    <a:pt x="210" y="36"/>
                  </a:cubicBezTo>
                  <a:cubicBezTo>
                    <a:pt x="210" y="36"/>
                    <a:pt x="210" y="37"/>
                    <a:pt x="211" y="37"/>
                  </a:cubicBezTo>
                  <a:cubicBezTo>
                    <a:pt x="211" y="37"/>
                    <a:pt x="212" y="37"/>
                    <a:pt x="213" y="38"/>
                  </a:cubicBezTo>
                  <a:cubicBezTo>
                    <a:pt x="213" y="38"/>
                    <a:pt x="212" y="41"/>
                    <a:pt x="212" y="42"/>
                  </a:cubicBezTo>
                  <a:cubicBezTo>
                    <a:pt x="211" y="42"/>
                    <a:pt x="209" y="43"/>
                    <a:pt x="208" y="43"/>
                  </a:cubicBezTo>
                  <a:cubicBezTo>
                    <a:pt x="206" y="44"/>
                    <a:pt x="204" y="44"/>
                    <a:pt x="203" y="43"/>
                  </a:cubicBezTo>
                  <a:cubicBezTo>
                    <a:pt x="201" y="42"/>
                    <a:pt x="201" y="39"/>
                    <a:pt x="198" y="39"/>
                  </a:cubicBezTo>
                  <a:cubicBezTo>
                    <a:pt x="197" y="39"/>
                    <a:pt x="197" y="40"/>
                    <a:pt x="196" y="40"/>
                  </a:cubicBezTo>
                  <a:cubicBezTo>
                    <a:pt x="195" y="41"/>
                    <a:pt x="194" y="41"/>
                    <a:pt x="192" y="42"/>
                  </a:cubicBezTo>
                  <a:cubicBezTo>
                    <a:pt x="191" y="42"/>
                    <a:pt x="190" y="43"/>
                    <a:pt x="190" y="44"/>
                  </a:cubicBezTo>
                  <a:cubicBezTo>
                    <a:pt x="189" y="46"/>
                    <a:pt x="189" y="47"/>
                    <a:pt x="189" y="49"/>
                  </a:cubicBezTo>
                  <a:cubicBezTo>
                    <a:pt x="189" y="50"/>
                    <a:pt x="189" y="52"/>
                    <a:pt x="189" y="54"/>
                  </a:cubicBezTo>
                  <a:cubicBezTo>
                    <a:pt x="191" y="54"/>
                    <a:pt x="193" y="53"/>
                    <a:pt x="194" y="54"/>
                  </a:cubicBezTo>
                  <a:cubicBezTo>
                    <a:pt x="196" y="55"/>
                    <a:pt x="194" y="58"/>
                    <a:pt x="194" y="59"/>
                  </a:cubicBezTo>
                  <a:cubicBezTo>
                    <a:pt x="193" y="60"/>
                    <a:pt x="193" y="60"/>
                    <a:pt x="192" y="61"/>
                  </a:cubicBezTo>
                  <a:cubicBezTo>
                    <a:pt x="192" y="62"/>
                    <a:pt x="193" y="62"/>
                    <a:pt x="193" y="63"/>
                  </a:cubicBezTo>
                  <a:cubicBezTo>
                    <a:pt x="194" y="65"/>
                    <a:pt x="195" y="66"/>
                    <a:pt x="195" y="68"/>
                  </a:cubicBezTo>
                  <a:cubicBezTo>
                    <a:pt x="192" y="68"/>
                    <a:pt x="190" y="67"/>
                    <a:pt x="188" y="66"/>
                  </a:cubicBezTo>
                  <a:cubicBezTo>
                    <a:pt x="187" y="65"/>
                    <a:pt x="187" y="64"/>
                    <a:pt x="186" y="63"/>
                  </a:cubicBezTo>
                  <a:cubicBezTo>
                    <a:pt x="186" y="63"/>
                    <a:pt x="186" y="60"/>
                    <a:pt x="185" y="60"/>
                  </a:cubicBezTo>
                  <a:cubicBezTo>
                    <a:pt x="184" y="59"/>
                    <a:pt x="182" y="60"/>
                    <a:pt x="181" y="60"/>
                  </a:cubicBezTo>
                  <a:cubicBezTo>
                    <a:pt x="179" y="60"/>
                    <a:pt x="177" y="60"/>
                    <a:pt x="175" y="60"/>
                  </a:cubicBezTo>
                  <a:cubicBezTo>
                    <a:pt x="174" y="60"/>
                    <a:pt x="173" y="60"/>
                    <a:pt x="172" y="61"/>
                  </a:cubicBezTo>
                  <a:cubicBezTo>
                    <a:pt x="171" y="61"/>
                    <a:pt x="171" y="62"/>
                    <a:pt x="170" y="63"/>
                  </a:cubicBezTo>
                  <a:cubicBezTo>
                    <a:pt x="170" y="63"/>
                    <a:pt x="169" y="63"/>
                    <a:pt x="168" y="63"/>
                  </a:cubicBezTo>
                  <a:cubicBezTo>
                    <a:pt x="167" y="63"/>
                    <a:pt x="167" y="63"/>
                    <a:pt x="166" y="64"/>
                  </a:cubicBezTo>
                  <a:cubicBezTo>
                    <a:pt x="164" y="64"/>
                    <a:pt x="162" y="63"/>
                    <a:pt x="161" y="62"/>
                  </a:cubicBezTo>
                  <a:cubicBezTo>
                    <a:pt x="159" y="62"/>
                    <a:pt x="158" y="62"/>
                    <a:pt x="157" y="60"/>
                  </a:cubicBezTo>
                  <a:cubicBezTo>
                    <a:pt x="157" y="59"/>
                    <a:pt x="157" y="57"/>
                    <a:pt x="157" y="56"/>
                  </a:cubicBezTo>
                  <a:cubicBezTo>
                    <a:pt x="156" y="55"/>
                    <a:pt x="156" y="54"/>
                    <a:pt x="155" y="52"/>
                  </a:cubicBezTo>
                  <a:cubicBezTo>
                    <a:pt x="155" y="52"/>
                    <a:pt x="153" y="50"/>
                    <a:pt x="153" y="50"/>
                  </a:cubicBezTo>
                  <a:cubicBezTo>
                    <a:pt x="152" y="49"/>
                    <a:pt x="148" y="49"/>
                    <a:pt x="147" y="50"/>
                  </a:cubicBezTo>
                  <a:cubicBezTo>
                    <a:pt x="147" y="50"/>
                    <a:pt x="146" y="51"/>
                    <a:pt x="145" y="51"/>
                  </a:cubicBezTo>
                  <a:cubicBezTo>
                    <a:pt x="145" y="52"/>
                    <a:pt x="144" y="53"/>
                    <a:pt x="144" y="53"/>
                  </a:cubicBezTo>
                  <a:cubicBezTo>
                    <a:pt x="143" y="55"/>
                    <a:pt x="144" y="58"/>
                    <a:pt x="145" y="59"/>
                  </a:cubicBezTo>
                  <a:cubicBezTo>
                    <a:pt x="146" y="60"/>
                    <a:pt x="146" y="61"/>
                    <a:pt x="147" y="62"/>
                  </a:cubicBezTo>
                  <a:cubicBezTo>
                    <a:pt x="147" y="63"/>
                    <a:pt x="147" y="65"/>
                    <a:pt x="146" y="66"/>
                  </a:cubicBezTo>
                  <a:cubicBezTo>
                    <a:pt x="146" y="67"/>
                    <a:pt x="145" y="68"/>
                    <a:pt x="144" y="69"/>
                  </a:cubicBezTo>
                  <a:cubicBezTo>
                    <a:pt x="143" y="70"/>
                    <a:pt x="143" y="70"/>
                    <a:pt x="143" y="71"/>
                  </a:cubicBezTo>
                  <a:cubicBezTo>
                    <a:pt x="141" y="72"/>
                    <a:pt x="140" y="73"/>
                    <a:pt x="138" y="74"/>
                  </a:cubicBezTo>
                  <a:cubicBezTo>
                    <a:pt x="136" y="75"/>
                    <a:pt x="136" y="77"/>
                    <a:pt x="135" y="79"/>
                  </a:cubicBezTo>
                  <a:cubicBezTo>
                    <a:pt x="135" y="81"/>
                    <a:pt x="133" y="82"/>
                    <a:pt x="132" y="84"/>
                  </a:cubicBezTo>
                  <a:cubicBezTo>
                    <a:pt x="132" y="85"/>
                    <a:pt x="132" y="85"/>
                    <a:pt x="131" y="86"/>
                  </a:cubicBezTo>
                  <a:cubicBezTo>
                    <a:pt x="131" y="87"/>
                    <a:pt x="130" y="88"/>
                    <a:pt x="129" y="88"/>
                  </a:cubicBezTo>
                  <a:cubicBezTo>
                    <a:pt x="129" y="89"/>
                    <a:pt x="129" y="92"/>
                    <a:pt x="129" y="92"/>
                  </a:cubicBezTo>
                  <a:cubicBezTo>
                    <a:pt x="130" y="93"/>
                    <a:pt x="132" y="93"/>
                    <a:pt x="132" y="93"/>
                  </a:cubicBezTo>
                  <a:cubicBezTo>
                    <a:pt x="133" y="94"/>
                    <a:pt x="134" y="94"/>
                    <a:pt x="134" y="95"/>
                  </a:cubicBezTo>
                  <a:cubicBezTo>
                    <a:pt x="136" y="96"/>
                    <a:pt x="135" y="97"/>
                    <a:pt x="135" y="98"/>
                  </a:cubicBezTo>
                  <a:cubicBezTo>
                    <a:pt x="134" y="101"/>
                    <a:pt x="133" y="102"/>
                    <a:pt x="130" y="101"/>
                  </a:cubicBezTo>
                  <a:cubicBezTo>
                    <a:pt x="129" y="101"/>
                    <a:pt x="126" y="101"/>
                    <a:pt x="125" y="99"/>
                  </a:cubicBezTo>
                  <a:cubicBezTo>
                    <a:pt x="124" y="97"/>
                    <a:pt x="125" y="94"/>
                    <a:pt x="124" y="92"/>
                  </a:cubicBezTo>
                  <a:cubicBezTo>
                    <a:pt x="123" y="90"/>
                    <a:pt x="121" y="90"/>
                    <a:pt x="119" y="90"/>
                  </a:cubicBezTo>
                  <a:cubicBezTo>
                    <a:pt x="119" y="89"/>
                    <a:pt x="119" y="88"/>
                    <a:pt x="119" y="88"/>
                  </a:cubicBezTo>
                  <a:cubicBezTo>
                    <a:pt x="119" y="88"/>
                    <a:pt x="120" y="87"/>
                    <a:pt x="120" y="87"/>
                  </a:cubicBezTo>
                  <a:cubicBezTo>
                    <a:pt x="120" y="87"/>
                    <a:pt x="120" y="86"/>
                    <a:pt x="120" y="86"/>
                  </a:cubicBezTo>
                  <a:cubicBezTo>
                    <a:pt x="120" y="85"/>
                    <a:pt x="122" y="84"/>
                    <a:pt x="122" y="83"/>
                  </a:cubicBezTo>
                  <a:cubicBezTo>
                    <a:pt x="121" y="82"/>
                    <a:pt x="121" y="82"/>
                    <a:pt x="120" y="82"/>
                  </a:cubicBezTo>
                  <a:cubicBezTo>
                    <a:pt x="119" y="81"/>
                    <a:pt x="118" y="80"/>
                    <a:pt x="116" y="80"/>
                  </a:cubicBezTo>
                  <a:cubicBezTo>
                    <a:pt x="116" y="80"/>
                    <a:pt x="115" y="80"/>
                    <a:pt x="114" y="80"/>
                  </a:cubicBezTo>
                  <a:cubicBezTo>
                    <a:pt x="114" y="80"/>
                    <a:pt x="114" y="79"/>
                    <a:pt x="113" y="79"/>
                  </a:cubicBezTo>
                  <a:cubicBezTo>
                    <a:pt x="112" y="79"/>
                    <a:pt x="111" y="79"/>
                    <a:pt x="110" y="78"/>
                  </a:cubicBezTo>
                  <a:cubicBezTo>
                    <a:pt x="108" y="78"/>
                    <a:pt x="107" y="77"/>
                    <a:pt x="106" y="75"/>
                  </a:cubicBezTo>
                  <a:cubicBezTo>
                    <a:pt x="105" y="73"/>
                    <a:pt x="104" y="71"/>
                    <a:pt x="103" y="70"/>
                  </a:cubicBezTo>
                  <a:cubicBezTo>
                    <a:pt x="102" y="69"/>
                    <a:pt x="101" y="68"/>
                    <a:pt x="100" y="67"/>
                  </a:cubicBezTo>
                  <a:cubicBezTo>
                    <a:pt x="100" y="66"/>
                    <a:pt x="99" y="66"/>
                    <a:pt x="99" y="65"/>
                  </a:cubicBezTo>
                  <a:cubicBezTo>
                    <a:pt x="99" y="65"/>
                    <a:pt x="99" y="63"/>
                    <a:pt x="99" y="63"/>
                  </a:cubicBezTo>
                  <a:cubicBezTo>
                    <a:pt x="99" y="62"/>
                    <a:pt x="99" y="61"/>
                    <a:pt x="99" y="60"/>
                  </a:cubicBezTo>
                  <a:cubicBezTo>
                    <a:pt x="99" y="58"/>
                    <a:pt x="97" y="56"/>
                    <a:pt x="95" y="55"/>
                  </a:cubicBezTo>
                  <a:cubicBezTo>
                    <a:pt x="92" y="54"/>
                    <a:pt x="92" y="57"/>
                    <a:pt x="91" y="59"/>
                  </a:cubicBezTo>
                  <a:cubicBezTo>
                    <a:pt x="91" y="61"/>
                    <a:pt x="90" y="63"/>
                    <a:pt x="89" y="64"/>
                  </a:cubicBezTo>
                  <a:cubicBezTo>
                    <a:pt x="87" y="65"/>
                    <a:pt x="85" y="65"/>
                    <a:pt x="83" y="67"/>
                  </a:cubicBezTo>
                  <a:cubicBezTo>
                    <a:pt x="81" y="68"/>
                    <a:pt x="81" y="70"/>
                    <a:pt x="82" y="72"/>
                  </a:cubicBezTo>
                  <a:cubicBezTo>
                    <a:pt x="83" y="73"/>
                    <a:pt x="84" y="72"/>
                    <a:pt x="85" y="74"/>
                  </a:cubicBezTo>
                  <a:cubicBezTo>
                    <a:pt x="85" y="75"/>
                    <a:pt x="85" y="76"/>
                    <a:pt x="85" y="77"/>
                  </a:cubicBezTo>
                  <a:cubicBezTo>
                    <a:pt x="85" y="78"/>
                    <a:pt x="85" y="78"/>
                    <a:pt x="83" y="79"/>
                  </a:cubicBezTo>
                  <a:cubicBezTo>
                    <a:pt x="83" y="79"/>
                    <a:pt x="82" y="80"/>
                    <a:pt x="82" y="80"/>
                  </a:cubicBezTo>
                  <a:cubicBezTo>
                    <a:pt x="82" y="80"/>
                    <a:pt x="81" y="80"/>
                    <a:pt x="80" y="80"/>
                  </a:cubicBezTo>
                  <a:cubicBezTo>
                    <a:pt x="78" y="81"/>
                    <a:pt x="78" y="84"/>
                    <a:pt x="77" y="85"/>
                  </a:cubicBezTo>
                  <a:cubicBezTo>
                    <a:pt x="77" y="87"/>
                    <a:pt x="75" y="88"/>
                    <a:pt x="74" y="89"/>
                  </a:cubicBezTo>
                  <a:cubicBezTo>
                    <a:pt x="72" y="90"/>
                    <a:pt x="72" y="91"/>
                    <a:pt x="71" y="92"/>
                  </a:cubicBezTo>
                  <a:cubicBezTo>
                    <a:pt x="67" y="94"/>
                    <a:pt x="63" y="91"/>
                    <a:pt x="60" y="90"/>
                  </a:cubicBezTo>
                  <a:cubicBezTo>
                    <a:pt x="58" y="89"/>
                    <a:pt x="57" y="88"/>
                    <a:pt x="56" y="88"/>
                  </a:cubicBezTo>
                  <a:cubicBezTo>
                    <a:pt x="54" y="89"/>
                    <a:pt x="54" y="90"/>
                    <a:pt x="53" y="92"/>
                  </a:cubicBezTo>
                  <a:cubicBezTo>
                    <a:pt x="52" y="93"/>
                    <a:pt x="51" y="94"/>
                    <a:pt x="49" y="94"/>
                  </a:cubicBezTo>
                  <a:cubicBezTo>
                    <a:pt x="46" y="95"/>
                    <a:pt x="43" y="95"/>
                    <a:pt x="40" y="96"/>
                  </a:cubicBezTo>
                  <a:cubicBezTo>
                    <a:pt x="39" y="96"/>
                    <a:pt x="39" y="97"/>
                    <a:pt x="38" y="98"/>
                  </a:cubicBezTo>
                  <a:cubicBezTo>
                    <a:pt x="37" y="98"/>
                    <a:pt x="35" y="98"/>
                    <a:pt x="35" y="98"/>
                  </a:cubicBezTo>
                  <a:cubicBezTo>
                    <a:pt x="34" y="99"/>
                    <a:pt x="33" y="99"/>
                    <a:pt x="32" y="99"/>
                  </a:cubicBezTo>
                  <a:cubicBezTo>
                    <a:pt x="31" y="99"/>
                    <a:pt x="30" y="98"/>
                    <a:pt x="29" y="98"/>
                  </a:cubicBezTo>
                  <a:cubicBezTo>
                    <a:pt x="27" y="98"/>
                    <a:pt x="25" y="99"/>
                    <a:pt x="23" y="98"/>
                  </a:cubicBezTo>
                  <a:cubicBezTo>
                    <a:pt x="23" y="98"/>
                    <a:pt x="23" y="98"/>
                    <a:pt x="23" y="98"/>
                  </a:cubicBezTo>
                  <a:cubicBezTo>
                    <a:pt x="22" y="98"/>
                    <a:pt x="21" y="99"/>
                    <a:pt x="19" y="100"/>
                  </a:cubicBezTo>
                  <a:cubicBezTo>
                    <a:pt x="17" y="105"/>
                    <a:pt x="14" y="106"/>
                    <a:pt x="15" y="108"/>
                  </a:cubicBezTo>
                  <a:cubicBezTo>
                    <a:pt x="17" y="112"/>
                    <a:pt x="13" y="112"/>
                    <a:pt x="16" y="115"/>
                  </a:cubicBezTo>
                  <a:cubicBezTo>
                    <a:pt x="17" y="116"/>
                    <a:pt x="20" y="117"/>
                    <a:pt x="21" y="119"/>
                  </a:cubicBezTo>
                  <a:cubicBezTo>
                    <a:pt x="21" y="121"/>
                    <a:pt x="21" y="123"/>
                    <a:pt x="22" y="125"/>
                  </a:cubicBezTo>
                  <a:cubicBezTo>
                    <a:pt x="22" y="127"/>
                    <a:pt x="23" y="130"/>
                    <a:pt x="25" y="132"/>
                  </a:cubicBezTo>
                  <a:cubicBezTo>
                    <a:pt x="26" y="133"/>
                    <a:pt x="28" y="133"/>
                    <a:pt x="29" y="135"/>
                  </a:cubicBezTo>
                  <a:cubicBezTo>
                    <a:pt x="31" y="138"/>
                    <a:pt x="28" y="139"/>
                    <a:pt x="27" y="142"/>
                  </a:cubicBezTo>
                  <a:cubicBezTo>
                    <a:pt x="26" y="144"/>
                    <a:pt x="28" y="148"/>
                    <a:pt x="26" y="150"/>
                  </a:cubicBezTo>
                  <a:cubicBezTo>
                    <a:pt x="25" y="151"/>
                    <a:pt x="23" y="151"/>
                    <a:pt x="22" y="152"/>
                  </a:cubicBezTo>
                  <a:cubicBezTo>
                    <a:pt x="21" y="152"/>
                    <a:pt x="20" y="153"/>
                    <a:pt x="20" y="153"/>
                  </a:cubicBezTo>
                  <a:cubicBezTo>
                    <a:pt x="17" y="156"/>
                    <a:pt x="14" y="157"/>
                    <a:pt x="11" y="159"/>
                  </a:cubicBezTo>
                  <a:cubicBezTo>
                    <a:pt x="9" y="161"/>
                    <a:pt x="11" y="160"/>
                    <a:pt x="9" y="161"/>
                  </a:cubicBezTo>
                  <a:cubicBezTo>
                    <a:pt x="7" y="162"/>
                    <a:pt x="5" y="161"/>
                    <a:pt x="4" y="161"/>
                  </a:cubicBezTo>
                  <a:cubicBezTo>
                    <a:pt x="2" y="162"/>
                    <a:pt x="0" y="161"/>
                    <a:pt x="1" y="164"/>
                  </a:cubicBezTo>
                  <a:cubicBezTo>
                    <a:pt x="8" y="166"/>
                    <a:pt x="7" y="173"/>
                    <a:pt x="12" y="177"/>
                  </a:cubicBezTo>
                  <a:cubicBezTo>
                    <a:pt x="12" y="177"/>
                    <a:pt x="14" y="177"/>
                    <a:pt x="15" y="178"/>
                  </a:cubicBezTo>
                  <a:cubicBezTo>
                    <a:pt x="15" y="178"/>
                    <a:pt x="18" y="179"/>
                    <a:pt x="18" y="179"/>
                  </a:cubicBezTo>
                  <a:cubicBezTo>
                    <a:pt x="19" y="181"/>
                    <a:pt x="19" y="184"/>
                    <a:pt x="22" y="184"/>
                  </a:cubicBezTo>
                  <a:cubicBezTo>
                    <a:pt x="23" y="189"/>
                    <a:pt x="23" y="194"/>
                    <a:pt x="18" y="196"/>
                  </a:cubicBezTo>
                  <a:cubicBezTo>
                    <a:pt x="13" y="198"/>
                    <a:pt x="9" y="200"/>
                    <a:pt x="12" y="205"/>
                  </a:cubicBezTo>
                  <a:cubicBezTo>
                    <a:pt x="13" y="207"/>
                    <a:pt x="17" y="210"/>
                    <a:pt x="16" y="212"/>
                  </a:cubicBezTo>
                  <a:cubicBezTo>
                    <a:pt x="15" y="215"/>
                    <a:pt x="13" y="212"/>
                    <a:pt x="12" y="214"/>
                  </a:cubicBezTo>
                  <a:cubicBezTo>
                    <a:pt x="11" y="216"/>
                    <a:pt x="18" y="223"/>
                    <a:pt x="20" y="224"/>
                  </a:cubicBezTo>
                  <a:cubicBezTo>
                    <a:pt x="23" y="226"/>
                    <a:pt x="28" y="225"/>
                    <a:pt x="31" y="228"/>
                  </a:cubicBezTo>
                  <a:cubicBezTo>
                    <a:pt x="33" y="229"/>
                    <a:pt x="33" y="232"/>
                    <a:pt x="35" y="233"/>
                  </a:cubicBezTo>
                  <a:cubicBezTo>
                    <a:pt x="39" y="235"/>
                    <a:pt x="45" y="232"/>
                    <a:pt x="48" y="231"/>
                  </a:cubicBezTo>
                  <a:cubicBezTo>
                    <a:pt x="50" y="230"/>
                    <a:pt x="55" y="228"/>
                    <a:pt x="57" y="229"/>
                  </a:cubicBezTo>
                  <a:cubicBezTo>
                    <a:pt x="59" y="230"/>
                    <a:pt x="59" y="239"/>
                    <a:pt x="58" y="240"/>
                  </a:cubicBezTo>
                  <a:cubicBezTo>
                    <a:pt x="57" y="243"/>
                    <a:pt x="54" y="244"/>
                    <a:pt x="53" y="245"/>
                  </a:cubicBezTo>
                  <a:cubicBezTo>
                    <a:pt x="51" y="247"/>
                    <a:pt x="50" y="251"/>
                    <a:pt x="48" y="251"/>
                  </a:cubicBezTo>
                  <a:cubicBezTo>
                    <a:pt x="47" y="254"/>
                    <a:pt x="47" y="257"/>
                    <a:pt x="47" y="259"/>
                  </a:cubicBezTo>
                  <a:cubicBezTo>
                    <a:pt x="47" y="260"/>
                    <a:pt x="47" y="262"/>
                    <a:pt x="47" y="263"/>
                  </a:cubicBezTo>
                  <a:cubicBezTo>
                    <a:pt x="47" y="263"/>
                    <a:pt x="47" y="263"/>
                    <a:pt x="46" y="263"/>
                  </a:cubicBezTo>
                  <a:cubicBezTo>
                    <a:pt x="48" y="263"/>
                    <a:pt x="50" y="263"/>
                    <a:pt x="52" y="263"/>
                  </a:cubicBezTo>
                  <a:cubicBezTo>
                    <a:pt x="54" y="263"/>
                    <a:pt x="54" y="262"/>
                    <a:pt x="55" y="262"/>
                  </a:cubicBezTo>
                  <a:cubicBezTo>
                    <a:pt x="56" y="261"/>
                    <a:pt x="56" y="261"/>
                    <a:pt x="57" y="260"/>
                  </a:cubicBezTo>
                  <a:cubicBezTo>
                    <a:pt x="58" y="259"/>
                    <a:pt x="57" y="259"/>
                    <a:pt x="59" y="259"/>
                  </a:cubicBezTo>
                  <a:cubicBezTo>
                    <a:pt x="62" y="258"/>
                    <a:pt x="65" y="259"/>
                    <a:pt x="68" y="259"/>
                  </a:cubicBezTo>
                  <a:cubicBezTo>
                    <a:pt x="69" y="258"/>
                    <a:pt x="71" y="258"/>
                    <a:pt x="72" y="257"/>
                  </a:cubicBezTo>
                  <a:cubicBezTo>
                    <a:pt x="74" y="257"/>
                    <a:pt x="74" y="256"/>
                    <a:pt x="75" y="255"/>
                  </a:cubicBezTo>
                  <a:cubicBezTo>
                    <a:pt x="76" y="254"/>
                    <a:pt x="78" y="254"/>
                    <a:pt x="79" y="253"/>
                  </a:cubicBezTo>
                  <a:cubicBezTo>
                    <a:pt x="79" y="253"/>
                    <a:pt x="79" y="252"/>
                    <a:pt x="80" y="252"/>
                  </a:cubicBezTo>
                  <a:cubicBezTo>
                    <a:pt x="80" y="251"/>
                    <a:pt x="81" y="251"/>
                    <a:pt x="81" y="251"/>
                  </a:cubicBezTo>
                  <a:cubicBezTo>
                    <a:pt x="82" y="250"/>
                    <a:pt x="83" y="248"/>
                    <a:pt x="84" y="246"/>
                  </a:cubicBezTo>
                  <a:cubicBezTo>
                    <a:pt x="84" y="245"/>
                    <a:pt x="84" y="244"/>
                    <a:pt x="84" y="243"/>
                  </a:cubicBezTo>
                  <a:cubicBezTo>
                    <a:pt x="84" y="243"/>
                    <a:pt x="85" y="242"/>
                    <a:pt x="85" y="242"/>
                  </a:cubicBezTo>
                  <a:cubicBezTo>
                    <a:pt x="85" y="240"/>
                    <a:pt x="85" y="239"/>
                    <a:pt x="85" y="238"/>
                  </a:cubicBezTo>
                  <a:cubicBezTo>
                    <a:pt x="86" y="237"/>
                    <a:pt x="86" y="237"/>
                    <a:pt x="87" y="236"/>
                  </a:cubicBezTo>
                  <a:cubicBezTo>
                    <a:pt x="88" y="235"/>
                    <a:pt x="89" y="233"/>
                    <a:pt x="91" y="232"/>
                  </a:cubicBezTo>
                  <a:cubicBezTo>
                    <a:pt x="92" y="231"/>
                    <a:pt x="94" y="231"/>
                    <a:pt x="95" y="230"/>
                  </a:cubicBezTo>
                  <a:cubicBezTo>
                    <a:pt x="97" y="229"/>
                    <a:pt x="97" y="226"/>
                    <a:pt x="97" y="225"/>
                  </a:cubicBezTo>
                  <a:cubicBezTo>
                    <a:pt x="98" y="223"/>
                    <a:pt x="97" y="222"/>
                    <a:pt x="99" y="221"/>
                  </a:cubicBezTo>
                  <a:cubicBezTo>
                    <a:pt x="100" y="219"/>
                    <a:pt x="103" y="218"/>
                    <a:pt x="105" y="217"/>
                  </a:cubicBezTo>
                  <a:cubicBezTo>
                    <a:pt x="106" y="216"/>
                    <a:pt x="108" y="214"/>
                    <a:pt x="109" y="213"/>
                  </a:cubicBezTo>
                  <a:cubicBezTo>
                    <a:pt x="110" y="212"/>
                    <a:pt x="111" y="212"/>
                    <a:pt x="112" y="212"/>
                  </a:cubicBezTo>
                  <a:cubicBezTo>
                    <a:pt x="113" y="212"/>
                    <a:pt x="113" y="212"/>
                    <a:pt x="114" y="211"/>
                  </a:cubicBezTo>
                  <a:cubicBezTo>
                    <a:pt x="116" y="210"/>
                    <a:pt x="117" y="210"/>
                    <a:pt x="119" y="209"/>
                  </a:cubicBezTo>
                  <a:cubicBezTo>
                    <a:pt x="119" y="206"/>
                    <a:pt x="126" y="209"/>
                    <a:pt x="128" y="210"/>
                  </a:cubicBezTo>
                  <a:cubicBezTo>
                    <a:pt x="132" y="213"/>
                    <a:pt x="136" y="215"/>
                    <a:pt x="140" y="218"/>
                  </a:cubicBezTo>
                  <a:cubicBezTo>
                    <a:pt x="141" y="218"/>
                    <a:pt x="143" y="218"/>
                    <a:pt x="142" y="220"/>
                  </a:cubicBezTo>
                  <a:cubicBezTo>
                    <a:pt x="143" y="220"/>
                    <a:pt x="143" y="221"/>
                    <a:pt x="143" y="221"/>
                  </a:cubicBezTo>
                  <a:cubicBezTo>
                    <a:pt x="145" y="221"/>
                    <a:pt x="146" y="221"/>
                    <a:pt x="148" y="222"/>
                  </a:cubicBezTo>
                  <a:cubicBezTo>
                    <a:pt x="148" y="222"/>
                    <a:pt x="149" y="222"/>
                    <a:pt x="149" y="223"/>
                  </a:cubicBezTo>
                  <a:cubicBezTo>
                    <a:pt x="150" y="223"/>
                    <a:pt x="151" y="222"/>
                    <a:pt x="152" y="223"/>
                  </a:cubicBezTo>
                  <a:cubicBezTo>
                    <a:pt x="152" y="223"/>
                    <a:pt x="153" y="224"/>
                    <a:pt x="154" y="224"/>
                  </a:cubicBezTo>
                  <a:cubicBezTo>
                    <a:pt x="154" y="225"/>
                    <a:pt x="154" y="225"/>
                    <a:pt x="156" y="225"/>
                  </a:cubicBezTo>
                  <a:cubicBezTo>
                    <a:pt x="157" y="226"/>
                    <a:pt x="158" y="226"/>
                    <a:pt x="159" y="227"/>
                  </a:cubicBezTo>
                  <a:cubicBezTo>
                    <a:pt x="160" y="228"/>
                    <a:pt x="160" y="228"/>
                    <a:pt x="161" y="229"/>
                  </a:cubicBezTo>
                  <a:cubicBezTo>
                    <a:pt x="161" y="229"/>
                    <a:pt x="161" y="229"/>
                    <a:pt x="162" y="229"/>
                  </a:cubicBezTo>
                  <a:cubicBezTo>
                    <a:pt x="162" y="229"/>
                    <a:pt x="163" y="230"/>
                    <a:pt x="163" y="230"/>
                  </a:cubicBezTo>
                  <a:cubicBezTo>
                    <a:pt x="165" y="231"/>
                    <a:pt x="166" y="234"/>
                    <a:pt x="168" y="236"/>
                  </a:cubicBezTo>
                  <a:cubicBezTo>
                    <a:pt x="168" y="236"/>
                    <a:pt x="168" y="236"/>
                    <a:pt x="168" y="236"/>
                  </a:cubicBezTo>
                  <a:cubicBezTo>
                    <a:pt x="169" y="237"/>
                    <a:pt x="169" y="237"/>
                    <a:pt x="169" y="237"/>
                  </a:cubicBezTo>
                  <a:cubicBezTo>
                    <a:pt x="170" y="238"/>
                    <a:pt x="171" y="238"/>
                    <a:pt x="171" y="238"/>
                  </a:cubicBezTo>
                  <a:cubicBezTo>
                    <a:pt x="172" y="239"/>
                    <a:pt x="172" y="239"/>
                    <a:pt x="173" y="240"/>
                  </a:cubicBezTo>
                  <a:cubicBezTo>
                    <a:pt x="174" y="240"/>
                    <a:pt x="175" y="240"/>
                    <a:pt x="176" y="240"/>
                  </a:cubicBezTo>
                  <a:cubicBezTo>
                    <a:pt x="177" y="240"/>
                    <a:pt x="178" y="240"/>
                    <a:pt x="179" y="240"/>
                  </a:cubicBezTo>
                  <a:cubicBezTo>
                    <a:pt x="180" y="240"/>
                    <a:pt x="181" y="240"/>
                    <a:pt x="181" y="240"/>
                  </a:cubicBezTo>
                  <a:cubicBezTo>
                    <a:pt x="183" y="241"/>
                    <a:pt x="184" y="242"/>
                    <a:pt x="185" y="243"/>
                  </a:cubicBezTo>
                  <a:cubicBezTo>
                    <a:pt x="186" y="243"/>
                    <a:pt x="187" y="244"/>
                    <a:pt x="188" y="245"/>
                  </a:cubicBezTo>
                  <a:cubicBezTo>
                    <a:pt x="188" y="245"/>
                    <a:pt x="188" y="247"/>
                    <a:pt x="188" y="248"/>
                  </a:cubicBezTo>
                  <a:cubicBezTo>
                    <a:pt x="188" y="250"/>
                    <a:pt x="188" y="251"/>
                    <a:pt x="189" y="253"/>
                  </a:cubicBezTo>
                  <a:cubicBezTo>
                    <a:pt x="189" y="254"/>
                    <a:pt x="189" y="256"/>
                    <a:pt x="190" y="257"/>
                  </a:cubicBezTo>
                  <a:cubicBezTo>
                    <a:pt x="190" y="258"/>
                    <a:pt x="191" y="258"/>
                    <a:pt x="191" y="259"/>
                  </a:cubicBezTo>
                  <a:cubicBezTo>
                    <a:pt x="191" y="260"/>
                    <a:pt x="191" y="262"/>
                    <a:pt x="191" y="263"/>
                  </a:cubicBezTo>
                  <a:cubicBezTo>
                    <a:pt x="191" y="263"/>
                    <a:pt x="191" y="264"/>
                    <a:pt x="191" y="265"/>
                  </a:cubicBezTo>
                  <a:cubicBezTo>
                    <a:pt x="191" y="265"/>
                    <a:pt x="190" y="266"/>
                    <a:pt x="190" y="266"/>
                  </a:cubicBezTo>
                  <a:cubicBezTo>
                    <a:pt x="190" y="268"/>
                    <a:pt x="190" y="270"/>
                    <a:pt x="190" y="272"/>
                  </a:cubicBezTo>
                  <a:cubicBezTo>
                    <a:pt x="190" y="274"/>
                    <a:pt x="190" y="277"/>
                    <a:pt x="191" y="278"/>
                  </a:cubicBezTo>
                  <a:cubicBezTo>
                    <a:pt x="192" y="280"/>
                    <a:pt x="193" y="281"/>
                    <a:pt x="193" y="282"/>
                  </a:cubicBezTo>
                  <a:cubicBezTo>
                    <a:pt x="194" y="283"/>
                    <a:pt x="194" y="284"/>
                    <a:pt x="194" y="285"/>
                  </a:cubicBezTo>
                  <a:cubicBezTo>
                    <a:pt x="195" y="287"/>
                    <a:pt x="195" y="289"/>
                    <a:pt x="197" y="290"/>
                  </a:cubicBezTo>
                  <a:cubicBezTo>
                    <a:pt x="197" y="292"/>
                    <a:pt x="199" y="293"/>
                    <a:pt x="199" y="294"/>
                  </a:cubicBezTo>
                  <a:cubicBezTo>
                    <a:pt x="200" y="295"/>
                    <a:pt x="200" y="296"/>
                    <a:pt x="200" y="298"/>
                  </a:cubicBezTo>
                  <a:cubicBezTo>
                    <a:pt x="200" y="299"/>
                    <a:pt x="199" y="301"/>
                    <a:pt x="199" y="303"/>
                  </a:cubicBezTo>
                  <a:cubicBezTo>
                    <a:pt x="199" y="304"/>
                    <a:pt x="199" y="304"/>
                    <a:pt x="199" y="305"/>
                  </a:cubicBezTo>
                  <a:cubicBezTo>
                    <a:pt x="199" y="308"/>
                    <a:pt x="199" y="312"/>
                    <a:pt x="199" y="314"/>
                  </a:cubicBezTo>
                  <a:cubicBezTo>
                    <a:pt x="198" y="315"/>
                    <a:pt x="198" y="316"/>
                    <a:pt x="197" y="316"/>
                  </a:cubicBezTo>
                  <a:cubicBezTo>
                    <a:pt x="196" y="317"/>
                    <a:pt x="196" y="317"/>
                    <a:pt x="196" y="319"/>
                  </a:cubicBezTo>
                  <a:cubicBezTo>
                    <a:pt x="196" y="320"/>
                    <a:pt x="197" y="322"/>
                    <a:pt x="197" y="323"/>
                  </a:cubicBezTo>
                  <a:cubicBezTo>
                    <a:pt x="198" y="326"/>
                    <a:pt x="199" y="324"/>
                    <a:pt x="200" y="323"/>
                  </a:cubicBezTo>
                  <a:cubicBezTo>
                    <a:pt x="201" y="322"/>
                    <a:pt x="203" y="322"/>
                    <a:pt x="205" y="323"/>
                  </a:cubicBezTo>
                  <a:cubicBezTo>
                    <a:pt x="207" y="323"/>
                    <a:pt x="209" y="322"/>
                    <a:pt x="209" y="324"/>
                  </a:cubicBezTo>
                  <a:cubicBezTo>
                    <a:pt x="210" y="325"/>
                    <a:pt x="209" y="325"/>
                    <a:pt x="210" y="326"/>
                  </a:cubicBezTo>
                  <a:cubicBezTo>
                    <a:pt x="210" y="327"/>
                    <a:pt x="211" y="327"/>
                    <a:pt x="211" y="327"/>
                  </a:cubicBezTo>
                  <a:cubicBezTo>
                    <a:pt x="212" y="328"/>
                    <a:pt x="211" y="330"/>
                    <a:pt x="211" y="331"/>
                  </a:cubicBezTo>
                  <a:cubicBezTo>
                    <a:pt x="211" y="333"/>
                    <a:pt x="211" y="335"/>
                    <a:pt x="213" y="336"/>
                  </a:cubicBezTo>
                  <a:cubicBezTo>
                    <a:pt x="215" y="337"/>
                    <a:pt x="220" y="336"/>
                    <a:pt x="221" y="338"/>
                  </a:cubicBezTo>
                  <a:cubicBezTo>
                    <a:pt x="221" y="338"/>
                    <a:pt x="222" y="340"/>
                    <a:pt x="222" y="341"/>
                  </a:cubicBezTo>
                  <a:cubicBezTo>
                    <a:pt x="222" y="342"/>
                    <a:pt x="221" y="343"/>
                    <a:pt x="221" y="344"/>
                  </a:cubicBezTo>
                  <a:cubicBezTo>
                    <a:pt x="222" y="346"/>
                    <a:pt x="223" y="345"/>
                    <a:pt x="224" y="346"/>
                  </a:cubicBezTo>
                  <a:cubicBezTo>
                    <a:pt x="226" y="346"/>
                    <a:pt x="227" y="346"/>
                    <a:pt x="228" y="347"/>
                  </a:cubicBezTo>
                  <a:cubicBezTo>
                    <a:pt x="228" y="348"/>
                    <a:pt x="229" y="349"/>
                    <a:pt x="229" y="350"/>
                  </a:cubicBezTo>
                  <a:cubicBezTo>
                    <a:pt x="230" y="351"/>
                    <a:pt x="229" y="353"/>
                    <a:pt x="230" y="354"/>
                  </a:cubicBezTo>
                  <a:cubicBezTo>
                    <a:pt x="230" y="354"/>
                    <a:pt x="231" y="354"/>
                    <a:pt x="231" y="355"/>
                  </a:cubicBezTo>
                  <a:cubicBezTo>
                    <a:pt x="231" y="355"/>
                    <a:pt x="231" y="356"/>
                    <a:pt x="232" y="356"/>
                  </a:cubicBezTo>
                  <a:cubicBezTo>
                    <a:pt x="232" y="357"/>
                    <a:pt x="233" y="357"/>
                    <a:pt x="233" y="358"/>
                  </a:cubicBezTo>
                  <a:cubicBezTo>
                    <a:pt x="233" y="360"/>
                    <a:pt x="233" y="360"/>
                    <a:pt x="234" y="361"/>
                  </a:cubicBezTo>
                  <a:cubicBezTo>
                    <a:pt x="235" y="362"/>
                    <a:pt x="236" y="363"/>
                    <a:pt x="237" y="363"/>
                  </a:cubicBezTo>
                  <a:cubicBezTo>
                    <a:pt x="239" y="364"/>
                    <a:pt x="240" y="367"/>
                    <a:pt x="243" y="367"/>
                  </a:cubicBezTo>
                  <a:cubicBezTo>
                    <a:pt x="244" y="367"/>
                    <a:pt x="246" y="367"/>
                    <a:pt x="247" y="368"/>
                  </a:cubicBezTo>
                  <a:cubicBezTo>
                    <a:pt x="247" y="369"/>
                    <a:pt x="247" y="370"/>
                    <a:pt x="248" y="371"/>
                  </a:cubicBezTo>
                  <a:cubicBezTo>
                    <a:pt x="249" y="371"/>
                    <a:pt x="250" y="372"/>
                    <a:pt x="251" y="372"/>
                  </a:cubicBezTo>
                  <a:cubicBezTo>
                    <a:pt x="251" y="373"/>
                    <a:pt x="251" y="373"/>
                    <a:pt x="252" y="373"/>
                  </a:cubicBezTo>
                  <a:cubicBezTo>
                    <a:pt x="252" y="373"/>
                    <a:pt x="252" y="373"/>
                    <a:pt x="252" y="373"/>
                  </a:cubicBezTo>
                  <a:cubicBezTo>
                    <a:pt x="252" y="374"/>
                    <a:pt x="252" y="374"/>
                    <a:pt x="253" y="375"/>
                  </a:cubicBezTo>
                  <a:cubicBezTo>
                    <a:pt x="253" y="375"/>
                    <a:pt x="253" y="375"/>
                    <a:pt x="253" y="376"/>
                  </a:cubicBezTo>
                  <a:cubicBezTo>
                    <a:pt x="254" y="378"/>
                    <a:pt x="255" y="381"/>
                    <a:pt x="255" y="384"/>
                  </a:cubicBezTo>
                  <a:cubicBezTo>
                    <a:pt x="255" y="386"/>
                    <a:pt x="256" y="386"/>
                    <a:pt x="257" y="387"/>
                  </a:cubicBezTo>
                  <a:cubicBezTo>
                    <a:pt x="258" y="389"/>
                    <a:pt x="260" y="392"/>
                    <a:pt x="260" y="394"/>
                  </a:cubicBezTo>
                  <a:cubicBezTo>
                    <a:pt x="262" y="395"/>
                    <a:pt x="263" y="397"/>
                    <a:pt x="264" y="398"/>
                  </a:cubicBezTo>
                  <a:cubicBezTo>
                    <a:pt x="265" y="398"/>
                    <a:pt x="267" y="398"/>
                    <a:pt x="268" y="399"/>
                  </a:cubicBezTo>
                  <a:cubicBezTo>
                    <a:pt x="269" y="400"/>
                    <a:pt x="270" y="401"/>
                    <a:pt x="271" y="402"/>
                  </a:cubicBezTo>
                  <a:cubicBezTo>
                    <a:pt x="272" y="403"/>
                    <a:pt x="274" y="404"/>
                    <a:pt x="276" y="405"/>
                  </a:cubicBezTo>
                  <a:cubicBezTo>
                    <a:pt x="276" y="406"/>
                    <a:pt x="277" y="407"/>
                    <a:pt x="277" y="408"/>
                  </a:cubicBezTo>
                  <a:cubicBezTo>
                    <a:pt x="278" y="408"/>
                    <a:pt x="279" y="409"/>
                    <a:pt x="280" y="410"/>
                  </a:cubicBezTo>
                  <a:cubicBezTo>
                    <a:pt x="281" y="413"/>
                    <a:pt x="280" y="416"/>
                    <a:pt x="281" y="419"/>
                  </a:cubicBezTo>
                  <a:cubicBezTo>
                    <a:pt x="282" y="419"/>
                    <a:pt x="282" y="419"/>
                    <a:pt x="283" y="420"/>
                  </a:cubicBezTo>
                  <a:cubicBezTo>
                    <a:pt x="283" y="420"/>
                    <a:pt x="284" y="420"/>
                    <a:pt x="284" y="420"/>
                  </a:cubicBezTo>
                  <a:cubicBezTo>
                    <a:pt x="285" y="421"/>
                    <a:pt x="286" y="422"/>
                    <a:pt x="287" y="423"/>
                  </a:cubicBezTo>
                  <a:cubicBezTo>
                    <a:pt x="287" y="424"/>
                    <a:pt x="287" y="424"/>
                    <a:pt x="288" y="424"/>
                  </a:cubicBezTo>
                  <a:cubicBezTo>
                    <a:pt x="288" y="425"/>
                    <a:pt x="289" y="426"/>
                    <a:pt x="289" y="426"/>
                  </a:cubicBezTo>
                  <a:cubicBezTo>
                    <a:pt x="290" y="427"/>
                    <a:pt x="291" y="427"/>
                    <a:pt x="292" y="428"/>
                  </a:cubicBezTo>
                  <a:cubicBezTo>
                    <a:pt x="293" y="430"/>
                    <a:pt x="294" y="432"/>
                    <a:pt x="295" y="433"/>
                  </a:cubicBezTo>
                  <a:cubicBezTo>
                    <a:pt x="296" y="434"/>
                    <a:pt x="297" y="434"/>
                    <a:pt x="297" y="435"/>
                  </a:cubicBezTo>
                  <a:cubicBezTo>
                    <a:pt x="297" y="436"/>
                    <a:pt x="297" y="437"/>
                    <a:pt x="297" y="438"/>
                  </a:cubicBezTo>
                  <a:cubicBezTo>
                    <a:pt x="298" y="440"/>
                    <a:pt x="298" y="439"/>
                    <a:pt x="301" y="440"/>
                  </a:cubicBezTo>
                  <a:cubicBezTo>
                    <a:pt x="302" y="440"/>
                    <a:pt x="303" y="441"/>
                    <a:pt x="304" y="442"/>
                  </a:cubicBezTo>
                  <a:cubicBezTo>
                    <a:pt x="304" y="442"/>
                    <a:pt x="305" y="445"/>
                    <a:pt x="306" y="443"/>
                  </a:cubicBezTo>
                  <a:cubicBezTo>
                    <a:pt x="306" y="443"/>
                    <a:pt x="306" y="444"/>
                    <a:pt x="306" y="444"/>
                  </a:cubicBezTo>
                  <a:cubicBezTo>
                    <a:pt x="308" y="444"/>
                    <a:pt x="310" y="444"/>
                    <a:pt x="311" y="444"/>
                  </a:cubicBezTo>
                  <a:cubicBezTo>
                    <a:pt x="313" y="445"/>
                    <a:pt x="312" y="447"/>
                    <a:pt x="313" y="448"/>
                  </a:cubicBezTo>
                  <a:cubicBezTo>
                    <a:pt x="313" y="449"/>
                    <a:pt x="314" y="450"/>
                    <a:pt x="315" y="450"/>
                  </a:cubicBezTo>
                  <a:cubicBezTo>
                    <a:pt x="316" y="451"/>
                    <a:pt x="317" y="451"/>
                    <a:pt x="318" y="452"/>
                  </a:cubicBezTo>
                  <a:cubicBezTo>
                    <a:pt x="319" y="454"/>
                    <a:pt x="317" y="460"/>
                    <a:pt x="319" y="461"/>
                  </a:cubicBezTo>
                  <a:cubicBezTo>
                    <a:pt x="322" y="457"/>
                    <a:pt x="327" y="457"/>
                    <a:pt x="332" y="457"/>
                  </a:cubicBezTo>
                  <a:cubicBezTo>
                    <a:pt x="333" y="457"/>
                    <a:pt x="334" y="456"/>
                    <a:pt x="336" y="456"/>
                  </a:cubicBezTo>
                  <a:cubicBezTo>
                    <a:pt x="337" y="456"/>
                    <a:pt x="338" y="456"/>
                    <a:pt x="339" y="456"/>
                  </a:cubicBezTo>
                  <a:cubicBezTo>
                    <a:pt x="341" y="456"/>
                    <a:pt x="343" y="458"/>
                    <a:pt x="345" y="460"/>
                  </a:cubicBezTo>
                  <a:cubicBezTo>
                    <a:pt x="347" y="462"/>
                    <a:pt x="348" y="463"/>
                    <a:pt x="350" y="462"/>
                  </a:cubicBezTo>
                  <a:cubicBezTo>
                    <a:pt x="351" y="462"/>
                    <a:pt x="352" y="462"/>
                    <a:pt x="353" y="462"/>
                  </a:cubicBezTo>
                  <a:cubicBezTo>
                    <a:pt x="353" y="461"/>
                    <a:pt x="354" y="460"/>
                    <a:pt x="354" y="460"/>
                  </a:cubicBezTo>
                  <a:cubicBezTo>
                    <a:pt x="355" y="460"/>
                    <a:pt x="357" y="460"/>
                    <a:pt x="358" y="460"/>
                  </a:cubicBezTo>
                  <a:cubicBezTo>
                    <a:pt x="359" y="461"/>
                    <a:pt x="359" y="463"/>
                    <a:pt x="360" y="464"/>
                  </a:cubicBezTo>
                  <a:cubicBezTo>
                    <a:pt x="360" y="465"/>
                    <a:pt x="361" y="466"/>
                    <a:pt x="361" y="467"/>
                  </a:cubicBezTo>
                  <a:cubicBezTo>
                    <a:pt x="362" y="469"/>
                    <a:pt x="363" y="470"/>
                    <a:pt x="363" y="473"/>
                  </a:cubicBezTo>
                  <a:cubicBezTo>
                    <a:pt x="364" y="474"/>
                    <a:pt x="364" y="475"/>
                    <a:pt x="365" y="477"/>
                  </a:cubicBezTo>
                  <a:cubicBezTo>
                    <a:pt x="365" y="477"/>
                    <a:pt x="366" y="478"/>
                    <a:pt x="366" y="479"/>
                  </a:cubicBezTo>
                  <a:cubicBezTo>
                    <a:pt x="366" y="480"/>
                    <a:pt x="365" y="481"/>
                    <a:pt x="365" y="482"/>
                  </a:cubicBezTo>
                  <a:cubicBezTo>
                    <a:pt x="365" y="483"/>
                    <a:pt x="365" y="484"/>
                    <a:pt x="365" y="484"/>
                  </a:cubicBezTo>
                  <a:cubicBezTo>
                    <a:pt x="367" y="485"/>
                    <a:pt x="368" y="485"/>
                    <a:pt x="370" y="486"/>
                  </a:cubicBezTo>
                  <a:cubicBezTo>
                    <a:pt x="370" y="486"/>
                    <a:pt x="371" y="486"/>
                    <a:pt x="371" y="487"/>
                  </a:cubicBezTo>
                  <a:cubicBezTo>
                    <a:pt x="373" y="489"/>
                    <a:pt x="372" y="491"/>
                    <a:pt x="373" y="493"/>
                  </a:cubicBezTo>
                  <a:cubicBezTo>
                    <a:pt x="374" y="494"/>
                    <a:pt x="375" y="495"/>
                    <a:pt x="377" y="494"/>
                  </a:cubicBezTo>
                  <a:cubicBezTo>
                    <a:pt x="378" y="494"/>
                    <a:pt x="378" y="493"/>
                    <a:pt x="379" y="492"/>
                  </a:cubicBezTo>
                  <a:cubicBezTo>
                    <a:pt x="380" y="491"/>
                    <a:pt x="382" y="492"/>
                    <a:pt x="384" y="492"/>
                  </a:cubicBezTo>
                  <a:cubicBezTo>
                    <a:pt x="385" y="493"/>
                    <a:pt x="386" y="492"/>
                    <a:pt x="387" y="492"/>
                  </a:cubicBezTo>
                  <a:cubicBezTo>
                    <a:pt x="393" y="490"/>
                    <a:pt x="394" y="495"/>
                    <a:pt x="394" y="499"/>
                  </a:cubicBezTo>
                  <a:cubicBezTo>
                    <a:pt x="394" y="502"/>
                    <a:pt x="394" y="504"/>
                    <a:pt x="391" y="505"/>
                  </a:cubicBezTo>
                  <a:cubicBezTo>
                    <a:pt x="391" y="505"/>
                    <a:pt x="391" y="505"/>
                    <a:pt x="390" y="505"/>
                  </a:cubicBezTo>
                  <a:cubicBezTo>
                    <a:pt x="389" y="505"/>
                    <a:pt x="389" y="506"/>
                    <a:pt x="388" y="507"/>
                  </a:cubicBezTo>
                  <a:cubicBezTo>
                    <a:pt x="388" y="507"/>
                    <a:pt x="386" y="508"/>
                    <a:pt x="386" y="509"/>
                  </a:cubicBezTo>
                  <a:cubicBezTo>
                    <a:pt x="386" y="509"/>
                    <a:pt x="387" y="509"/>
                    <a:pt x="388" y="509"/>
                  </a:cubicBezTo>
                  <a:cubicBezTo>
                    <a:pt x="388" y="510"/>
                    <a:pt x="388" y="510"/>
                    <a:pt x="388" y="510"/>
                  </a:cubicBezTo>
                  <a:cubicBezTo>
                    <a:pt x="389" y="510"/>
                    <a:pt x="389" y="512"/>
                    <a:pt x="389" y="512"/>
                  </a:cubicBezTo>
                  <a:cubicBezTo>
                    <a:pt x="390" y="513"/>
                    <a:pt x="392" y="513"/>
                    <a:pt x="393" y="514"/>
                  </a:cubicBezTo>
                  <a:cubicBezTo>
                    <a:pt x="394" y="514"/>
                    <a:pt x="396" y="515"/>
                    <a:pt x="398" y="515"/>
                  </a:cubicBezTo>
                  <a:cubicBezTo>
                    <a:pt x="399" y="515"/>
                    <a:pt x="400" y="512"/>
                    <a:pt x="401" y="512"/>
                  </a:cubicBezTo>
                  <a:cubicBezTo>
                    <a:pt x="402" y="511"/>
                    <a:pt x="402" y="511"/>
                    <a:pt x="403" y="511"/>
                  </a:cubicBezTo>
                  <a:cubicBezTo>
                    <a:pt x="404" y="511"/>
                    <a:pt x="406" y="511"/>
                    <a:pt x="407" y="512"/>
                  </a:cubicBezTo>
                  <a:cubicBezTo>
                    <a:pt x="408" y="512"/>
                    <a:pt x="408" y="512"/>
                    <a:pt x="408" y="513"/>
                  </a:cubicBezTo>
                  <a:cubicBezTo>
                    <a:pt x="409" y="513"/>
                    <a:pt x="409" y="513"/>
                    <a:pt x="409" y="513"/>
                  </a:cubicBezTo>
                  <a:cubicBezTo>
                    <a:pt x="410" y="513"/>
                    <a:pt x="411" y="514"/>
                    <a:pt x="412" y="514"/>
                  </a:cubicBezTo>
                  <a:cubicBezTo>
                    <a:pt x="414" y="514"/>
                    <a:pt x="415" y="514"/>
                    <a:pt x="417" y="516"/>
                  </a:cubicBezTo>
                  <a:cubicBezTo>
                    <a:pt x="418" y="517"/>
                    <a:pt x="418" y="518"/>
                    <a:pt x="418" y="520"/>
                  </a:cubicBezTo>
                  <a:cubicBezTo>
                    <a:pt x="418" y="521"/>
                    <a:pt x="418" y="522"/>
                    <a:pt x="419" y="522"/>
                  </a:cubicBezTo>
                  <a:cubicBezTo>
                    <a:pt x="419" y="523"/>
                    <a:pt x="419" y="524"/>
                    <a:pt x="420" y="525"/>
                  </a:cubicBezTo>
                  <a:cubicBezTo>
                    <a:pt x="420" y="525"/>
                    <a:pt x="421" y="525"/>
                    <a:pt x="422" y="526"/>
                  </a:cubicBezTo>
                  <a:cubicBezTo>
                    <a:pt x="423" y="526"/>
                    <a:pt x="422" y="528"/>
                    <a:pt x="422" y="529"/>
                  </a:cubicBezTo>
                  <a:cubicBezTo>
                    <a:pt x="422" y="531"/>
                    <a:pt x="422" y="532"/>
                    <a:pt x="422" y="534"/>
                  </a:cubicBezTo>
                  <a:cubicBezTo>
                    <a:pt x="421" y="537"/>
                    <a:pt x="419" y="538"/>
                    <a:pt x="416" y="538"/>
                  </a:cubicBezTo>
                  <a:cubicBezTo>
                    <a:pt x="416" y="540"/>
                    <a:pt x="418" y="541"/>
                    <a:pt x="419" y="542"/>
                  </a:cubicBezTo>
                  <a:cubicBezTo>
                    <a:pt x="422" y="543"/>
                    <a:pt x="425" y="545"/>
                    <a:pt x="427" y="547"/>
                  </a:cubicBezTo>
                  <a:cubicBezTo>
                    <a:pt x="428" y="547"/>
                    <a:pt x="429" y="547"/>
                    <a:pt x="430" y="548"/>
                  </a:cubicBezTo>
                  <a:cubicBezTo>
                    <a:pt x="431" y="548"/>
                    <a:pt x="432" y="549"/>
                    <a:pt x="432" y="550"/>
                  </a:cubicBezTo>
                  <a:cubicBezTo>
                    <a:pt x="433" y="550"/>
                    <a:pt x="434" y="551"/>
                    <a:pt x="435" y="551"/>
                  </a:cubicBezTo>
                  <a:cubicBezTo>
                    <a:pt x="436" y="552"/>
                    <a:pt x="436" y="554"/>
                    <a:pt x="437" y="555"/>
                  </a:cubicBezTo>
                  <a:cubicBezTo>
                    <a:pt x="438" y="556"/>
                    <a:pt x="439" y="557"/>
                    <a:pt x="441" y="557"/>
                  </a:cubicBezTo>
                  <a:cubicBezTo>
                    <a:pt x="441" y="557"/>
                    <a:pt x="444" y="557"/>
                    <a:pt x="444" y="556"/>
                  </a:cubicBezTo>
                  <a:cubicBezTo>
                    <a:pt x="445" y="556"/>
                    <a:pt x="445" y="556"/>
                    <a:pt x="445" y="555"/>
                  </a:cubicBezTo>
                  <a:cubicBezTo>
                    <a:pt x="446" y="555"/>
                    <a:pt x="446" y="554"/>
                    <a:pt x="447" y="553"/>
                  </a:cubicBezTo>
                  <a:cubicBezTo>
                    <a:pt x="447" y="553"/>
                    <a:pt x="447" y="552"/>
                    <a:pt x="447" y="551"/>
                  </a:cubicBezTo>
                  <a:cubicBezTo>
                    <a:pt x="447" y="550"/>
                    <a:pt x="448" y="548"/>
                    <a:pt x="449" y="548"/>
                  </a:cubicBezTo>
                  <a:cubicBezTo>
                    <a:pt x="453" y="553"/>
                    <a:pt x="457" y="558"/>
                    <a:pt x="460" y="564"/>
                  </a:cubicBezTo>
                  <a:cubicBezTo>
                    <a:pt x="461" y="566"/>
                    <a:pt x="462" y="568"/>
                    <a:pt x="462" y="570"/>
                  </a:cubicBezTo>
                  <a:cubicBezTo>
                    <a:pt x="462" y="573"/>
                    <a:pt x="463" y="577"/>
                    <a:pt x="464" y="580"/>
                  </a:cubicBezTo>
                  <a:cubicBezTo>
                    <a:pt x="464" y="583"/>
                    <a:pt x="464" y="587"/>
                    <a:pt x="466" y="589"/>
                  </a:cubicBezTo>
                  <a:cubicBezTo>
                    <a:pt x="467" y="590"/>
                    <a:pt x="468" y="591"/>
                    <a:pt x="469" y="593"/>
                  </a:cubicBezTo>
                  <a:cubicBezTo>
                    <a:pt x="469" y="594"/>
                    <a:pt x="469" y="595"/>
                    <a:pt x="469" y="596"/>
                  </a:cubicBezTo>
                  <a:cubicBezTo>
                    <a:pt x="470" y="597"/>
                    <a:pt x="470" y="599"/>
                    <a:pt x="471" y="600"/>
                  </a:cubicBezTo>
                  <a:cubicBezTo>
                    <a:pt x="471" y="602"/>
                    <a:pt x="471" y="603"/>
                    <a:pt x="472" y="605"/>
                  </a:cubicBezTo>
                  <a:cubicBezTo>
                    <a:pt x="472" y="606"/>
                    <a:pt x="473" y="607"/>
                    <a:pt x="473" y="608"/>
                  </a:cubicBezTo>
                  <a:cubicBezTo>
                    <a:pt x="473" y="611"/>
                    <a:pt x="473" y="614"/>
                    <a:pt x="474" y="616"/>
                  </a:cubicBezTo>
                  <a:cubicBezTo>
                    <a:pt x="474" y="617"/>
                    <a:pt x="474" y="617"/>
                    <a:pt x="474" y="617"/>
                  </a:cubicBezTo>
                  <a:cubicBezTo>
                    <a:pt x="474" y="618"/>
                    <a:pt x="474" y="619"/>
                    <a:pt x="474" y="619"/>
                  </a:cubicBezTo>
                  <a:cubicBezTo>
                    <a:pt x="474" y="620"/>
                    <a:pt x="474" y="621"/>
                    <a:pt x="474" y="622"/>
                  </a:cubicBezTo>
                  <a:cubicBezTo>
                    <a:pt x="475" y="624"/>
                    <a:pt x="475" y="625"/>
                    <a:pt x="475" y="628"/>
                  </a:cubicBezTo>
                  <a:cubicBezTo>
                    <a:pt x="475" y="630"/>
                    <a:pt x="475" y="634"/>
                    <a:pt x="475" y="637"/>
                  </a:cubicBezTo>
                  <a:cubicBezTo>
                    <a:pt x="476" y="641"/>
                    <a:pt x="481" y="643"/>
                    <a:pt x="482" y="647"/>
                  </a:cubicBezTo>
                  <a:cubicBezTo>
                    <a:pt x="482" y="648"/>
                    <a:pt x="482" y="650"/>
                    <a:pt x="481" y="652"/>
                  </a:cubicBezTo>
                  <a:cubicBezTo>
                    <a:pt x="481" y="653"/>
                    <a:pt x="481" y="655"/>
                    <a:pt x="480" y="657"/>
                  </a:cubicBezTo>
                  <a:cubicBezTo>
                    <a:pt x="479" y="658"/>
                    <a:pt x="479" y="659"/>
                    <a:pt x="477" y="659"/>
                  </a:cubicBezTo>
                  <a:cubicBezTo>
                    <a:pt x="474" y="659"/>
                    <a:pt x="472" y="659"/>
                    <a:pt x="470" y="660"/>
                  </a:cubicBezTo>
                  <a:cubicBezTo>
                    <a:pt x="468" y="660"/>
                    <a:pt x="466" y="661"/>
                    <a:pt x="464" y="662"/>
                  </a:cubicBezTo>
                  <a:cubicBezTo>
                    <a:pt x="462" y="662"/>
                    <a:pt x="461" y="663"/>
                    <a:pt x="460" y="663"/>
                  </a:cubicBezTo>
                  <a:cubicBezTo>
                    <a:pt x="459" y="668"/>
                    <a:pt x="464" y="670"/>
                    <a:pt x="464" y="675"/>
                  </a:cubicBezTo>
                  <a:cubicBezTo>
                    <a:pt x="465" y="677"/>
                    <a:pt x="463" y="678"/>
                    <a:pt x="463" y="680"/>
                  </a:cubicBezTo>
                  <a:cubicBezTo>
                    <a:pt x="461" y="682"/>
                    <a:pt x="461" y="685"/>
                    <a:pt x="460" y="688"/>
                  </a:cubicBezTo>
                  <a:cubicBezTo>
                    <a:pt x="459" y="689"/>
                    <a:pt x="459" y="690"/>
                    <a:pt x="458" y="691"/>
                  </a:cubicBezTo>
                  <a:cubicBezTo>
                    <a:pt x="456" y="692"/>
                    <a:pt x="455" y="692"/>
                    <a:pt x="454" y="693"/>
                  </a:cubicBezTo>
                  <a:cubicBezTo>
                    <a:pt x="454" y="693"/>
                    <a:pt x="453" y="693"/>
                    <a:pt x="453" y="694"/>
                  </a:cubicBezTo>
                  <a:cubicBezTo>
                    <a:pt x="452" y="694"/>
                    <a:pt x="452" y="694"/>
                    <a:pt x="452" y="694"/>
                  </a:cubicBezTo>
                  <a:cubicBezTo>
                    <a:pt x="451" y="694"/>
                    <a:pt x="451" y="695"/>
                    <a:pt x="451" y="695"/>
                  </a:cubicBezTo>
                  <a:cubicBezTo>
                    <a:pt x="450" y="696"/>
                    <a:pt x="449" y="697"/>
                    <a:pt x="447" y="698"/>
                  </a:cubicBezTo>
                  <a:cubicBezTo>
                    <a:pt x="446" y="699"/>
                    <a:pt x="446" y="699"/>
                    <a:pt x="445" y="700"/>
                  </a:cubicBezTo>
                  <a:cubicBezTo>
                    <a:pt x="445" y="701"/>
                    <a:pt x="445" y="702"/>
                    <a:pt x="445" y="703"/>
                  </a:cubicBezTo>
                  <a:cubicBezTo>
                    <a:pt x="445" y="704"/>
                    <a:pt x="446" y="707"/>
                    <a:pt x="445" y="708"/>
                  </a:cubicBezTo>
                  <a:cubicBezTo>
                    <a:pt x="444" y="709"/>
                    <a:pt x="443" y="709"/>
                    <a:pt x="443" y="710"/>
                  </a:cubicBezTo>
                  <a:cubicBezTo>
                    <a:pt x="442" y="711"/>
                    <a:pt x="441" y="713"/>
                    <a:pt x="441" y="714"/>
                  </a:cubicBezTo>
                  <a:cubicBezTo>
                    <a:pt x="442" y="716"/>
                    <a:pt x="443" y="717"/>
                    <a:pt x="444" y="718"/>
                  </a:cubicBezTo>
                  <a:cubicBezTo>
                    <a:pt x="445" y="718"/>
                    <a:pt x="444" y="718"/>
                    <a:pt x="445" y="719"/>
                  </a:cubicBezTo>
                  <a:cubicBezTo>
                    <a:pt x="446" y="719"/>
                    <a:pt x="447" y="720"/>
                    <a:pt x="447" y="720"/>
                  </a:cubicBezTo>
                  <a:cubicBezTo>
                    <a:pt x="448" y="720"/>
                    <a:pt x="448" y="721"/>
                    <a:pt x="449" y="721"/>
                  </a:cubicBezTo>
                  <a:cubicBezTo>
                    <a:pt x="451" y="721"/>
                    <a:pt x="453" y="721"/>
                    <a:pt x="455" y="721"/>
                  </a:cubicBezTo>
                  <a:cubicBezTo>
                    <a:pt x="458" y="721"/>
                    <a:pt x="460" y="720"/>
                    <a:pt x="463" y="720"/>
                  </a:cubicBezTo>
                  <a:cubicBezTo>
                    <a:pt x="464" y="720"/>
                    <a:pt x="465" y="720"/>
                    <a:pt x="466" y="720"/>
                  </a:cubicBezTo>
                  <a:cubicBezTo>
                    <a:pt x="468" y="720"/>
                    <a:pt x="469" y="719"/>
                    <a:pt x="470" y="719"/>
                  </a:cubicBezTo>
                  <a:cubicBezTo>
                    <a:pt x="471" y="719"/>
                    <a:pt x="471" y="719"/>
                    <a:pt x="472" y="719"/>
                  </a:cubicBezTo>
                  <a:cubicBezTo>
                    <a:pt x="473" y="718"/>
                    <a:pt x="474" y="717"/>
                    <a:pt x="474" y="717"/>
                  </a:cubicBezTo>
                  <a:cubicBezTo>
                    <a:pt x="475" y="716"/>
                    <a:pt x="475" y="715"/>
                    <a:pt x="475" y="714"/>
                  </a:cubicBezTo>
                  <a:cubicBezTo>
                    <a:pt x="476" y="714"/>
                    <a:pt x="476" y="713"/>
                    <a:pt x="477" y="712"/>
                  </a:cubicBezTo>
                  <a:cubicBezTo>
                    <a:pt x="477" y="712"/>
                    <a:pt x="477" y="711"/>
                    <a:pt x="477" y="710"/>
                  </a:cubicBezTo>
                  <a:cubicBezTo>
                    <a:pt x="478" y="709"/>
                    <a:pt x="478" y="709"/>
                    <a:pt x="478" y="708"/>
                  </a:cubicBezTo>
                  <a:cubicBezTo>
                    <a:pt x="479" y="705"/>
                    <a:pt x="478" y="704"/>
                    <a:pt x="480" y="702"/>
                  </a:cubicBezTo>
                  <a:cubicBezTo>
                    <a:pt x="481" y="700"/>
                    <a:pt x="483" y="698"/>
                    <a:pt x="485" y="697"/>
                  </a:cubicBezTo>
                  <a:cubicBezTo>
                    <a:pt x="485" y="695"/>
                    <a:pt x="489" y="692"/>
                    <a:pt x="491" y="691"/>
                  </a:cubicBezTo>
                  <a:cubicBezTo>
                    <a:pt x="493" y="690"/>
                    <a:pt x="495" y="688"/>
                    <a:pt x="498" y="686"/>
                  </a:cubicBezTo>
                  <a:cubicBezTo>
                    <a:pt x="502" y="683"/>
                    <a:pt x="500" y="678"/>
                    <a:pt x="500" y="674"/>
                  </a:cubicBezTo>
                  <a:cubicBezTo>
                    <a:pt x="501" y="671"/>
                    <a:pt x="500" y="668"/>
                    <a:pt x="500" y="665"/>
                  </a:cubicBezTo>
                  <a:cubicBezTo>
                    <a:pt x="500" y="663"/>
                    <a:pt x="500" y="661"/>
                    <a:pt x="500" y="660"/>
                  </a:cubicBezTo>
                  <a:cubicBezTo>
                    <a:pt x="500" y="659"/>
                    <a:pt x="500" y="657"/>
                    <a:pt x="501" y="656"/>
                  </a:cubicBezTo>
                  <a:cubicBezTo>
                    <a:pt x="501" y="656"/>
                    <a:pt x="502" y="655"/>
                    <a:pt x="503" y="655"/>
                  </a:cubicBezTo>
                  <a:cubicBezTo>
                    <a:pt x="503" y="654"/>
                    <a:pt x="504" y="653"/>
                    <a:pt x="505" y="652"/>
                  </a:cubicBezTo>
                  <a:cubicBezTo>
                    <a:pt x="505" y="651"/>
                    <a:pt x="505" y="651"/>
                    <a:pt x="506" y="651"/>
                  </a:cubicBezTo>
                  <a:cubicBezTo>
                    <a:pt x="507" y="650"/>
                    <a:pt x="508" y="649"/>
                    <a:pt x="510" y="649"/>
                  </a:cubicBezTo>
                  <a:cubicBezTo>
                    <a:pt x="512" y="648"/>
                    <a:pt x="515" y="648"/>
                    <a:pt x="517" y="647"/>
                  </a:cubicBezTo>
                  <a:cubicBezTo>
                    <a:pt x="517" y="647"/>
                    <a:pt x="517" y="646"/>
                    <a:pt x="517" y="646"/>
                  </a:cubicBezTo>
                  <a:cubicBezTo>
                    <a:pt x="517" y="646"/>
                    <a:pt x="519" y="646"/>
                    <a:pt x="518" y="646"/>
                  </a:cubicBezTo>
                  <a:cubicBezTo>
                    <a:pt x="520" y="646"/>
                    <a:pt x="520" y="646"/>
                    <a:pt x="521" y="646"/>
                  </a:cubicBezTo>
                  <a:cubicBezTo>
                    <a:pt x="523" y="646"/>
                    <a:pt x="525" y="646"/>
                    <a:pt x="526" y="645"/>
                  </a:cubicBezTo>
                  <a:cubicBezTo>
                    <a:pt x="527" y="645"/>
                    <a:pt x="528" y="644"/>
                    <a:pt x="529" y="644"/>
                  </a:cubicBezTo>
                  <a:cubicBezTo>
                    <a:pt x="530" y="644"/>
                    <a:pt x="530" y="644"/>
                    <a:pt x="531" y="643"/>
                  </a:cubicBezTo>
                  <a:cubicBezTo>
                    <a:pt x="531" y="643"/>
                    <a:pt x="532" y="643"/>
                    <a:pt x="532" y="642"/>
                  </a:cubicBezTo>
                  <a:cubicBezTo>
                    <a:pt x="532" y="641"/>
                    <a:pt x="532" y="640"/>
                    <a:pt x="532" y="639"/>
                  </a:cubicBezTo>
                  <a:cubicBezTo>
                    <a:pt x="532" y="638"/>
                    <a:pt x="531" y="636"/>
                    <a:pt x="531" y="635"/>
                  </a:cubicBezTo>
                  <a:cubicBezTo>
                    <a:pt x="531" y="634"/>
                    <a:pt x="531" y="633"/>
                    <a:pt x="532" y="632"/>
                  </a:cubicBezTo>
                  <a:cubicBezTo>
                    <a:pt x="532" y="632"/>
                    <a:pt x="533" y="631"/>
                    <a:pt x="533" y="631"/>
                  </a:cubicBezTo>
                  <a:cubicBezTo>
                    <a:pt x="534" y="629"/>
                    <a:pt x="534" y="626"/>
                    <a:pt x="534" y="624"/>
                  </a:cubicBezTo>
                  <a:cubicBezTo>
                    <a:pt x="534" y="622"/>
                    <a:pt x="534" y="620"/>
                    <a:pt x="534" y="617"/>
                  </a:cubicBezTo>
                  <a:cubicBezTo>
                    <a:pt x="534" y="616"/>
                    <a:pt x="534" y="614"/>
                    <a:pt x="534" y="613"/>
                  </a:cubicBezTo>
                  <a:cubicBezTo>
                    <a:pt x="534" y="611"/>
                    <a:pt x="533" y="609"/>
                    <a:pt x="533" y="607"/>
                  </a:cubicBezTo>
                  <a:cubicBezTo>
                    <a:pt x="532" y="605"/>
                    <a:pt x="531" y="604"/>
                    <a:pt x="529" y="604"/>
                  </a:cubicBezTo>
                  <a:cubicBezTo>
                    <a:pt x="529" y="603"/>
                    <a:pt x="528" y="601"/>
                    <a:pt x="527" y="600"/>
                  </a:cubicBezTo>
                  <a:cubicBezTo>
                    <a:pt x="526" y="598"/>
                    <a:pt x="526" y="597"/>
                    <a:pt x="524" y="597"/>
                  </a:cubicBezTo>
                  <a:cubicBezTo>
                    <a:pt x="523" y="597"/>
                    <a:pt x="522" y="597"/>
                    <a:pt x="521" y="597"/>
                  </a:cubicBezTo>
                  <a:cubicBezTo>
                    <a:pt x="520" y="596"/>
                    <a:pt x="520" y="596"/>
                    <a:pt x="520" y="595"/>
                  </a:cubicBezTo>
                  <a:cubicBezTo>
                    <a:pt x="519" y="594"/>
                    <a:pt x="518" y="594"/>
                    <a:pt x="517" y="593"/>
                  </a:cubicBezTo>
                  <a:cubicBezTo>
                    <a:pt x="516" y="592"/>
                    <a:pt x="516" y="591"/>
                    <a:pt x="515" y="590"/>
                  </a:cubicBezTo>
                  <a:cubicBezTo>
                    <a:pt x="514" y="590"/>
                    <a:pt x="512" y="591"/>
                    <a:pt x="511" y="590"/>
                  </a:cubicBezTo>
                  <a:cubicBezTo>
                    <a:pt x="510" y="590"/>
                    <a:pt x="509" y="590"/>
                    <a:pt x="508" y="590"/>
                  </a:cubicBezTo>
                  <a:cubicBezTo>
                    <a:pt x="506" y="590"/>
                    <a:pt x="506" y="589"/>
                    <a:pt x="504" y="589"/>
                  </a:cubicBezTo>
                  <a:cubicBezTo>
                    <a:pt x="503" y="585"/>
                    <a:pt x="503" y="581"/>
                    <a:pt x="503" y="577"/>
                  </a:cubicBezTo>
                  <a:cubicBezTo>
                    <a:pt x="503" y="575"/>
                    <a:pt x="503" y="574"/>
                    <a:pt x="503" y="572"/>
                  </a:cubicBezTo>
                  <a:cubicBezTo>
                    <a:pt x="504" y="571"/>
                    <a:pt x="504" y="568"/>
                    <a:pt x="505" y="567"/>
                  </a:cubicBezTo>
                  <a:cubicBezTo>
                    <a:pt x="506" y="566"/>
                    <a:pt x="507" y="566"/>
                    <a:pt x="508" y="565"/>
                  </a:cubicBezTo>
                  <a:cubicBezTo>
                    <a:pt x="509" y="564"/>
                    <a:pt x="509" y="562"/>
                    <a:pt x="509" y="561"/>
                  </a:cubicBezTo>
                  <a:cubicBezTo>
                    <a:pt x="509" y="558"/>
                    <a:pt x="510" y="555"/>
                    <a:pt x="511" y="553"/>
                  </a:cubicBezTo>
                  <a:cubicBezTo>
                    <a:pt x="512" y="552"/>
                    <a:pt x="513" y="551"/>
                    <a:pt x="514" y="550"/>
                  </a:cubicBezTo>
                  <a:cubicBezTo>
                    <a:pt x="515" y="550"/>
                    <a:pt x="515" y="550"/>
                    <a:pt x="515" y="549"/>
                  </a:cubicBezTo>
                  <a:cubicBezTo>
                    <a:pt x="516" y="549"/>
                    <a:pt x="516" y="548"/>
                    <a:pt x="516" y="548"/>
                  </a:cubicBezTo>
                  <a:cubicBezTo>
                    <a:pt x="517" y="546"/>
                    <a:pt x="518" y="544"/>
                    <a:pt x="518" y="543"/>
                  </a:cubicBezTo>
                  <a:cubicBezTo>
                    <a:pt x="519" y="541"/>
                    <a:pt x="519" y="540"/>
                    <a:pt x="520" y="538"/>
                  </a:cubicBezTo>
                  <a:cubicBezTo>
                    <a:pt x="521" y="537"/>
                    <a:pt x="521" y="536"/>
                    <a:pt x="522" y="535"/>
                  </a:cubicBezTo>
                  <a:cubicBezTo>
                    <a:pt x="523" y="534"/>
                    <a:pt x="523" y="534"/>
                    <a:pt x="523" y="533"/>
                  </a:cubicBezTo>
                  <a:cubicBezTo>
                    <a:pt x="524" y="532"/>
                    <a:pt x="524" y="532"/>
                    <a:pt x="525" y="531"/>
                  </a:cubicBezTo>
                  <a:cubicBezTo>
                    <a:pt x="526" y="530"/>
                    <a:pt x="526" y="529"/>
                    <a:pt x="527" y="528"/>
                  </a:cubicBezTo>
                  <a:cubicBezTo>
                    <a:pt x="528" y="527"/>
                    <a:pt x="530" y="526"/>
                    <a:pt x="531" y="525"/>
                  </a:cubicBezTo>
                  <a:cubicBezTo>
                    <a:pt x="533" y="524"/>
                    <a:pt x="535" y="521"/>
                    <a:pt x="537" y="522"/>
                  </a:cubicBezTo>
                  <a:cubicBezTo>
                    <a:pt x="538" y="523"/>
                    <a:pt x="539" y="524"/>
                    <a:pt x="539" y="525"/>
                  </a:cubicBezTo>
                  <a:cubicBezTo>
                    <a:pt x="540" y="525"/>
                    <a:pt x="540" y="526"/>
                    <a:pt x="541" y="527"/>
                  </a:cubicBezTo>
                  <a:cubicBezTo>
                    <a:pt x="542" y="528"/>
                    <a:pt x="542" y="528"/>
                    <a:pt x="543" y="530"/>
                  </a:cubicBezTo>
                  <a:cubicBezTo>
                    <a:pt x="543" y="531"/>
                    <a:pt x="545" y="533"/>
                    <a:pt x="546" y="534"/>
                  </a:cubicBezTo>
                  <a:cubicBezTo>
                    <a:pt x="547" y="534"/>
                    <a:pt x="547" y="534"/>
                    <a:pt x="548" y="534"/>
                  </a:cubicBezTo>
                  <a:cubicBezTo>
                    <a:pt x="548" y="535"/>
                    <a:pt x="548" y="536"/>
                    <a:pt x="549" y="536"/>
                  </a:cubicBezTo>
                  <a:cubicBezTo>
                    <a:pt x="551" y="537"/>
                    <a:pt x="552" y="538"/>
                    <a:pt x="554" y="539"/>
                  </a:cubicBezTo>
                  <a:cubicBezTo>
                    <a:pt x="555" y="540"/>
                    <a:pt x="557" y="540"/>
                    <a:pt x="558" y="540"/>
                  </a:cubicBezTo>
                  <a:cubicBezTo>
                    <a:pt x="559" y="541"/>
                    <a:pt x="559" y="541"/>
                    <a:pt x="561" y="542"/>
                  </a:cubicBezTo>
                  <a:cubicBezTo>
                    <a:pt x="561" y="542"/>
                    <a:pt x="562" y="542"/>
                    <a:pt x="562" y="542"/>
                  </a:cubicBezTo>
                  <a:cubicBezTo>
                    <a:pt x="563" y="543"/>
                    <a:pt x="564" y="542"/>
                    <a:pt x="565" y="542"/>
                  </a:cubicBezTo>
                  <a:cubicBezTo>
                    <a:pt x="567" y="542"/>
                    <a:pt x="568" y="542"/>
                    <a:pt x="570" y="542"/>
                  </a:cubicBezTo>
                  <a:cubicBezTo>
                    <a:pt x="571" y="542"/>
                    <a:pt x="571" y="542"/>
                    <a:pt x="572" y="542"/>
                  </a:cubicBezTo>
                  <a:cubicBezTo>
                    <a:pt x="572" y="542"/>
                    <a:pt x="572" y="541"/>
                    <a:pt x="573" y="541"/>
                  </a:cubicBezTo>
                  <a:cubicBezTo>
                    <a:pt x="574" y="541"/>
                    <a:pt x="575" y="543"/>
                    <a:pt x="575" y="544"/>
                  </a:cubicBezTo>
                  <a:cubicBezTo>
                    <a:pt x="576" y="545"/>
                    <a:pt x="576" y="546"/>
                    <a:pt x="578" y="547"/>
                  </a:cubicBezTo>
                  <a:cubicBezTo>
                    <a:pt x="579" y="547"/>
                    <a:pt x="580" y="548"/>
                    <a:pt x="581" y="549"/>
                  </a:cubicBezTo>
                  <a:cubicBezTo>
                    <a:pt x="581" y="551"/>
                    <a:pt x="582" y="553"/>
                    <a:pt x="582" y="555"/>
                  </a:cubicBezTo>
                  <a:cubicBezTo>
                    <a:pt x="582" y="559"/>
                    <a:pt x="583" y="562"/>
                    <a:pt x="583" y="566"/>
                  </a:cubicBezTo>
                  <a:cubicBezTo>
                    <a:pt x="583" y="568"/>
                    <a:pt x="582" y="572"/>
                    <a:pt x="584" y="574"/>
                  </a:cubicBezTo>
                  <a:cubicBezTo>
                    <a:pt x="585" y="575"/>
                    <a:pt x="588" y="576"/>
                    <a:pt x="589" y="577"/>
                  </a:cubicBezTo>
                  <a:cubicBezTo>
                    <a:pt x="591" y="578"/>
                    <a:pt x="593" y="579"/>
                    <a:pt x="595" y="580"/>
                  </a:cubicBezTo>
                  <a:cubicBezTo>
                    <a:pt x="597" y="580"/>
                    <a:pt x="598" y="581"/>
                    <a:pt x="600" y="582"/>
                  </a:cubicBezTo>
                  <a:cubicBezTo>
                    <a:pt x="601" y="582"/>
                    <a:pt x="604" y="582"/>
                    <a:pt x="605" y="582"/>
                  </a:cubicBezTo>
                  <a:cubicBezTo>
                    <a:pt x="606" y="581"/>
                    <a:pt x="605" y="579"/>
                    <a:pt x="605" y="578"/>
                  </a:cubicBezTo>
                  <a:cubicBezTo>
                    <a:pt x="605" y="577"/>
                    <a:pt x="606" y="576"/>
                    <a:pt x="606" y="574"/>
                  </a:cubicBezTo>
                  <a:cubicBezTo>
                    <a:pt x="606" y="572"/>
                    <a:pt x="606" y="570"/>
                    <a:pt x="606" y="568"/>
                  </a:cubicBezTo>
                  <a:cubicBezTo>
                    <a:pt x="607" y="565"/>
                    <a:pt x="608" y="562"/>
                    <a:pt x="610" y="560"/>
                  </a:cubicBezTo>
                  <a:cubicBezTo>
                    <a:pt x="611" y="559"/>
                    <a:pt x="612" y="559"/>
                    <a:pt x="612" y="557"/>
                  </a:cubicBezTo>
                  <a:cubicBezTo>
                    <a:pt x="612" y="556"/>
                    <a:pt x="612" y="555"/>
                    <a:pt x="612" y="555"/>
                  </a:cubicBezTo>
                  <a:cubicBezTo>
                    <a:pt x="612" y="554"/>
                    <a:pt x="612" y="552"/>
                    <a:pt x="612" y="551"/>
                  </a:cubicBezTo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" name="Freeform 116">
              <a:extLst>
                <a:ext uri="{FF2B5EF4-FFF2-40B4-BE49-F238E27FC236}">
                  <a16:creationId xmlns:a16="http://schemas.microsoft.com/office/drawing/2014/main" id="{9827A29D-5555-9832-F4F8-B606745E65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2963" y="5542758"/>
              <a:ext cx="168672" cy="126087"/>
            </a:xfrm>
            <a:custGeom>
              <a:avLst/>
              <a:gdLst/>
              <a:ahLst/>
              <a:cxnLst>
                <a:cxn ang="0">
                  <a:pos x="135" y="7"/>
                </a:cxn>
                <a:cxn ang="0">
                  <a:pos x="121" y="12"/>
                </a:cxn>
                <a:cxn ang="0">
                  <a:pos x="110" y="16"/>
                </a:cxn>
                <a:cxn ang="0">
                  <a:pos x="103" y="19"/>
                </a:cxn>
                <a:cxn ang="0">
                  <a:pos x="86" y="19"/>
                </a:cxn>
                <a:cxn ang="0">
                  <a:pos x="77" y="17"/>
                </a:cxn>
                <a:cxn ang="0">
                  <a:pos x="67" y="19"/>
                </a:cxn>
                <a:cxn ang="0">
                  <a:pos x="58" y="14"/>
                </a:cxn>
                <a:cxn ang="0">
                  <a:pos x="53" y="6"/>
                </a:cxn>
                <a:cxn ang="0">
                  <a:pos x="37" y="1"/>
                </a:cxn>
                <a:cxn ang="0">
                  <a:pos x="32" y="14"/>
                </a:cxn>
                <a:cxn ang="0">
                  <a:pos x="22" y="9"/>
                </a:cxn>
                <a:cxn ang="0">
                  <a:pos x="15" y="3"/>
                </a:cxn>
                <a:cxn ang="0">
                  <a:pos x="6" y="14"/>
                </a:cxn>
                <a:cxn ang="0">
                  <a:pos x="7" y="28"/>
                </a:cxn>
                <a:cxn ang="0">
                  <a:pos x="1" y="34"/>
                </a:cxn>
                <a:cxn ang="0">
                  <a:pos x="6" y="47"/>
                </a:cxn>
                <a:cxn ang="0">
                  <a:pos x="13" y="51"/>
                </a:cxn>
                <a:cxn ang="0">
                  <a:pos x="35" y="57"/>
                </a:cxn>
                <a:cxn ang="0">
                  <a:pos x="52" y="69"/>
                </a:cxn>
                <a:cxn ang="0">
                  <a:pos x="69" y="88"/>
                </a:cxn>
                <a:cxn ang="0">
                  <a:pos x="77" y="88"/>
                </a:cxn>
                <a:cxn ang="0">
                  <a:pos x="83" y="90"/>
                </a:cxn>
                <a:cxn ang="0">
                  <a:pos x="92" y="94"/>
                </a:cxn>
                <a:cxn ang="0">
                  <a:pos x="103" y="109"/>
                </a:cxn>
                <a:cxn ang="0">
                  <a:pos x="109" y="125"/>
                </a:cxn>
                <a:cxn ang="0">
                  <a:pos x="122" y="126"/>
                </a:cxn>
                <a:cxn ang="0">
                  <a:pos x="144" y="121"/>
                </a:cxn>
                <a:cxn ang="0">
                  <a:pos x="142" y="106"/>
                </a:cxn>
                <a:cxn ang="0">
                  <a:pos x="150" y="98"/>
                </a:cxn>
                <a:cxn ang="0">
                  <a:pos x="147" y="87"/>
                </a:cxn>
                <a:cxn ang="0">
                  <a:pos x="148" y="79"/>
                </a:cxn>
                <a:cxn ang="0">
                  <a:pos x="141" y="61"/>
                </a:cxn>
                <a:cxn ang="0">
                  <a:pos x="156" y="52"/>
                </a:cxn>
                <a:cxn ang="0">
                  <a:pos x="163" y="45"/>
                </a:cxn>
                <a:cxn ang="0">
                  <a:pos x="154" y="42"/>
                </a:cxn>
                <a:cxn ang="0">
                  <a:pos x="159" y="31"/>
                </a:cxn>
                <a:cxn ang="0">
                  <a:pos x="164" y="19"/>
                </a:cxn>
                <a:cxn ang="0">
                  <a:pos x="167" y="10"/>
                </a:cxn>
                <a:cxn ang="0">
                  <a:pos x="168" y="1"/>
                </a:cxn>
                <a:cxn ang="0">
                  <a:pos x="144" y="12"/>
                </a:cxn>
              </a:cxnLst>
              <a:rect l="0" t="0" r="r" b="b"/>
              <a:pathLst>
                <a:path w="171" h="128">
                  <a:moveTo>
                    <a:pt x="144" y="12"/>
                  </a:moveTo>
                  <a:cubicBezTo>
                    <a:pt x="141" y="11"/>
                    <a:pt x="138" y="8"/>
                    <a:pt x="135" y="7"/>
                  </a:cubicBezTo>
                  <a:cubicBezTo>
                    <a:pt x="133" y="7"/>
                    <a:pt x="132" y="8"/>
                    <a:pt x="130" y="8"/>
                  </a:cubicBezTo>
                  <a:cubicBezTo>
                    <a:pt x="126" y="8"/>
                    <a:pt x="123" y="10"/>
                    <a:pt x="121" y="12"/>
                  </a:cubicBezTo>
                  <a:cubicBezTo>
                    <a:pt x="120" y="13"/>
                    <a:pt x="118" y="14"/>
                    <a:pt x="117" y="15"/>
                  </a:cubicBezTo>
                  <a:cubicBezTo>
                    <a:pt x="115" y="16"/>
                    <a:pt x="113" y="15"/>
                    <a:pt x="110" y="16"/>
                  </a:cubicBezTo>
                  <a:cubicBezTo>
                    <a:pt x="109" y="17"/>
                    <a:pt x="108" y="17"/>
                    <a:pt x="106" y="17"/>
                  </a:cubicBezTo>
                  <a:cubicBezTo>
                    <a:pt x="105" y="18"/>
                    <a:pt x="105" y="19"/>
                    <a:pt x="103" y="19"/>
                  </a:cubicBezTo>
                  <a:cubicBezTo>
                    <a:pt x="100" y="21"/>
                    <a:pt x="95" y="19"/>
                    <a:pt x="91" y="19"/>
                  </a:cubicBezTo>
                  <a:cubicBezTo>
                    <a:pt x="90" y="19"/>
                    <a:pt x="87" y="20"/>
                    <a:pt x="86" y="19"/>
                  </a:cubicBezTo>
                  <a:cubicBezTo>
                    <a:pt x="85" y="19"/>
                    <a:pt x="86" y="18"/>
                    <a:pt x="85" y="18"/>
                  </a:cubicBezTo>
                  <a:cubicBezTo>
                    <a:pt x="82" y="17"/>
                    <a:pt x="80" y="17"/>
                    <a:pt x="77" y="17"/>
                  </a:cubicBezTo>
                  <a:cubicBezTo>
                    <a:pt x="74" y="17"/>
                    <a:pt x="71" y="17"/>
                    <a:pt x="68" y="18"/>
                  </a:cubicBezTo>
                  <a:cubicBezTo>
                    <a:pt x="67" y="19"/>
                    <a:pt x="68" y="19"/>
                    <a:pt x="67" y="19"/>
                  </a:cubicBezTo>
                  <a:cubicBezTo>
                    <a:pt x="65" y="20"/>
                    <a:pt x="64" y="19"/>
                    <a:pt x="63" y="18"/>
                  </a:cubicBezTo>
                  <a:cubicBezTo>
                    <a:pt x="61" y="17"/>
                    <a:pt x="59" y="15"/>
                    <a:pt x="58" y="14"/>
                  </a:cubicBezTo>
                  <a:cubicBezTo>
                    <a:pt x="57" y="13"/>
                    <a:pt x="57" y="11"/>
                    <a:pt x="56" y="10"/>
                  </a:cubicBezTo>
                  <a:cubicBezTo>
                    <a:pt x="55" y="9"/>
                    <a:pt x="54" y="8"/>
                    <a:pt x="53" y="6"/>
                  </a:cubicBezTo>
                  <a:cubicBezTo>
                    <a:pt x="51" y="3"/>
                    <a:pt x="49" y="1"/>
                    <a:pt x="44" y="0"/>
                  </a:cubicBezTo>
                  <a:cubicBezTo>
                    <a:pt x="42" y="0"/>
                    <a:pt x="39" y="0"/>
                    <a:pt x="37" y="1"/>
                  </a:cubicBezTo>
                  <a:cubicBezTo>
                    <a:pt x="36" y="2"/>
                    <a:pt x="37" y="6"/>
                    <a:pt x="36" y="7"/>
                  </a:cubicBezTo>
                  <a:cubicBezTo>
                    <a:pt x="36" y="11"/>
                    <a:pt x="34" y="12"/>
                    <a:pt x="32" y="14"/>
                  </a:cubicBezTo>
                  <a:cubicBezTo>
                    <a:pt x="31" y="14"/>
                    <a:pt x="28" y="16"/>
                    <a:pt x="27" y="16"/>
                  </a:cubicBezTo>
                  <a:cubicBezTo>
                    <a:pt x="26" y="16"/>
                    <a:pt x="23" y="10"/>
                    <a:pt x="22" y="9"/>
                  </a:cubicBezTo>
                  <a:cubicBezTo>
                    <a:pt x="21" y="7"/>
                    <a:pt x="20" y="3"/>
                    <a:pt x="19" y="2"/>
                  </a:cubicBezTo>
                  <a:cubicBezTo>
                    <a:pt x="18" y="1"/>
                    <a:pt x="16" y="2"/>
                    <a:pt x="15" y="3"/>
                  </a:cubicBezTo>
                  <a:cubicBezTo>
                    <a:pt x="14" y="5"/>
                    <a:pt x="15" y="6"/>
                    <a:pt x="13" y="8"/>
                  </a:cubicBezTo>
                  <a:cubicBezTo>
                    <a:pt x="10" y="10"/>
                    <a:pt x="7" y="11"/>
                    <a:pt x="6" y="14"/>
                  </a:cubicBezTo>
                  <a:cubicBezTo>
                    <a:pt x="5" y="15"/>
                    <a:pt x="4" y="17"/>
                    <a:pt x="4" y="18"/>
                  </a:cubicBezTo>
                  <a:cubicBezTo>
                    <a:pt x="4" y="21"/>
                    <a:pt x="8" y="25"/>
                    <a:pt x="7" y="28"/>
                  </a:cubicBezTo>
                  <a:cubicBezTo>
                    <a:pt x="7" y="30"/>
                    <a:pt x="5" y="30"/>
                    <a:pt x="4" y="31"/>
                  </a:cubicBezTo>
                  <a:cubicBezTo>
                    <a:pt x="3" y="31"/>
                    <a:pt x="2" y="33"/>
                    <a:pt x="1" y="34"/>
                  </a:cubicBezTo>
                  <a:cubicBezTo>
                    <a:pt x="0" y="37"/>
                    <a:pt x="2" y="41"/>
                    <a:pt x="3" y="43"/>
                  </a:cubicBezTo>
                  <a:cubicBezTo>
                    <a:pt x="4" y="46"/>
                    <a:pt x="4" y="46"/>
                    <a:pt x="6" y="47"/>
                  </a:cubicBezTo>
                  <a:cubicBezTo>
                    <a:pt x="8" y="47"/>
                    <a:pt x="9" y="47"/>
                    <a:pt x="11" y="48"/>
                  </a:cubicBezTo>
                  <a:cubicBezTo>
                    <a:pt x="11" y="49"/>
                    <a:pt x="12" y="50"/>
                    <a:pt x="13" y="51"/>
                  </a:cubicBezTo>
                  <a:cubicBezTo>
                    <a:pt x="16" y="54"/>
                    <a:pt x="19" y="52"/>
                    <a:pt x="23" y="52"/>
                  </a:cubicBezTo>
                  <a:cubicBezTo>
                    <a:pt x="28" y="52"/>
                    <a:pt x="32" y="52"/>
                    <a:pt x="35" y="57"/>
                  </a:cubicBezTo>
                  <a:cubicBezTo>
                    <a:pt x="37" y="60"/>
                    <a:pt x="40" y="60"/>
                    <a:pt x="43" y="62"/>
                  </a:cubicBezTo>
                  <a:cubicBezTo>
                    <a:pt x="46" y="63"/>
                    <a:pt x="50" y="66"/>
                    <a:pt x="52" y="69"/>
                  </a:cubicBezTo>
                  <a:cubicBezTo>
                    <a:pt x="54" y="74"/>
                    <a:pt x="58" y="81"/>
                    <a:pt x="62" y="84"/>
                  </a:cubicBezTo>
                  <a:cubicBezTo>
                    <a:pt x="64" y="85"/>
                    <a:pt x="67" y="86"/>
                    <a:pt x="69" y="88"/>
                  </a:cubicBezTo>
                  <a:cubicBezTo>
                    <a:pt x="71" y="88"/>
                    <a:pt x="72" y="89"/>
                    <a:pt x="74" y="89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8" y="88"/>
                    <a:pt x="79" y="89"/>
                    <a:pt x="80" y="90"/>
                  </a:cubicBezTo>
                  <a:cubicBezTo>
                    <a:pt x="81" y="90"/>
                    <a:pt x="82" y="90"/>
                    <a:pt x="83" y="90"/>
                  </a:cubicBezTo>
                  <a:cubicBezTo>
                    <a:pt x="85" y="90"/>
                    <a:pt x="86" y="90"/>
                    <a:pt x="88" y="90"/>
                  </a:cubicBezTo>
                  <a:cubicBezTo>
                    <a:pt x="91" y="90"/>
                    <a:pt x="91" y="92"/>
                    <a:pt x="92" y="94"/>
                  </a:cubicBezTo>
                  <a:cubicBezTo>
                    <a:pt x="94" y="97"/>
                    <a:pt x="97" y="98"/>
                    <a:pt x="100" y="101"/>
                  </a:cubicBezTo>
                  <a:cubicBezTo>
                    <a:pt x="103" y="103"/>
                    <a:pt x="103" y="106"/>
                    <a:pt x="103" y="109"/>
                  </a:cubicBezTo>
                  <a:cubicBezTo>
                    <a:pt x="103" y="113"/>
                    <a:pt x="103" y="117"/>
                    <a:pt x="105" y="121"/>
                  </a:cubicBezTo>
                  <a:cubicBezTo>
                    <a:pt x="106" y="124"/>
                    <a:pt x="106" y="125"/>
                    <a:pt x="109" y="125"/>
                  </a:cubicBezTo>
                  <a:cubicBezTo>
                    <a:pt x="111" y="125"/>
                    <a:pt x="114" y="124"/>
                    <a:pt x="116" y="124"/>
                  </a:cubicBezTo>
                  <a:cubicBezTo>
                    <a:pt x="118" y="124"/>
                    <a:pt x="120" y="125"/>
                    <a:pt x="122" y="126"/>
                  </a:cubicBezTo>
                  <a:cubicBezTo>
                    <a:pt x="127" y="128"/>
                    <a:pt x="132" y="127"/>
                    <a:pt x="136" y="128"/>
                  </a:cubicBezTo>
                  <a:cubicBezTo>
                    <a:pt x="140" y="128"/>
                    <a:pt x="146" y="125"/>
                    <a:pt x="144" y="121"/>
                  </a:cubicBezTo>
                  <a:cubicBezTo>
                    <a:pt x="143" y="117"/>
                    <a:pt x="138" y="114"/>
                    <a:pt x="140" y="110"/>
                  </a:cubicBezTo>
                  <a:cubicBezTo>
                    <a:pt x="140" y="108"/>
                    <a:pt x="141" y="107"/>
                    <a:pt x="142" y="106"/>
                  </a:cubicBezTo>
                  <a:cubicBezTo>
                    <a:pt x="144" y="103"/>
                    <a:pt x="146" y="103"/>
                    <a:pt x="148" y="101"/>
                  </a:cubicBezTo>
                  <a:cubicBezTo>
                    <a:pt x="149" y="100"/>
                    <a:pt x="149" y="99"/>
                    <a:pt x="150" y="98"/>
                  </a:cubicBezTo>
                  <a:cubicBezTo>
                    <a:pt x="152" y="97"/>
                    <a:pt x="153" y="97"/>
                    <a:pt x="153" y="94"/>
                  </a:cubicBezTo>
                  <a:cubicBezTo>
                    <a:pt x="153" y="89"/>
                    <a:pt x="149" y="91"/>
                    <a:pt x="147" y="87"/>
                  </a:cubicBezTo>
                  <a:cubicBezTo>
                    <a:pt x="146" y="86"/>
                    <a:pt x="146" y="84"/>
                    <a:pt x="146" y="83"/>
                  </a:cubicBezTo>
                  <a:cubicBezTo>
                    <a:pt x="146" y="81"/>
                    <a:pt x="147" y="81"/>
                    <a:pt x="148" y="79"/>
                  </a:cubicBezTo>
                  <a:cubicBezTo>
                    <a:pt x="149" y="76"/>
                    <a:pt x="143" y="72"/>
                    <a:pt x="142" y="70"/>
                  </a:cubicBezTo>
                  <a:cubicBezTo>
                    <a:pt x="139" y="66"/>
                    <a:pt x="140" y="65"/>
                    <a:pt x="141" y="61"/>
                  </a:cubicBezTo>
                  <a:cubicBezTo>
                    <a:pt x="142" y="57"/>
                    <a:pt x="147" y="52"/>
                    <a:pt x="151" y="52"/>
                  </a:cubicBezTo>
                  <a:cubicBezTo>
                    <a:pt x="153" y="52"/>
                    <a:pt x="154" y="52"/>
                    <a:pt x="156" y="52"/>
                  </a:cubicBezTo>
                  <a:cubicBezTo>
                    <a:pt x="157" y="53"/>
                    <a:pt x="158" y="55"/>
                    <a:pt x="160" y="54"/>
                  </a:cubicBezTo>
                  <a:cubicBezTo>
                    <a:pt x="165" y="53"/>
                    <a:pt x="167" y="48"/>
                    <a:pt x="163" y="45"/>
                  </a:cubicBezTo>
                  <a:cubicBezTo>
                    <a:pt x="162" y="44"/>
                    <a:pt x="160" y="43"/>
                    <a:pt x="158" y="43"/>
                  </a:cubicBezTo>
                  <a:cubicBezTo>
                    <a:pt x="157" y="42"/>
                    <a:pt x="155" y="43"/>
                    <a:pt x="154" y="42"/>
                  </a:cubicBezTo>
                  <a:cubicBezTo>
                    <a:pt x="152" y="41"/>
                    <a:pt x="152" y="37"/>
                    <a:pt x="152" y="35"/>
                  </a:cubicBezTo>
                  <a:cubicBezTo>
                    <a:pt x="153" y="31"/>
                    <a:pt x="156" y="31"/>
                    <a:pt x="159" y="31"/>
                  </a:cubicBezTo>
                  <a:cubicBezTo>
                    <a:pt x="165" y="29"/>
                    <a:pt x="162" y="27"/>
                    <a:pt x="163" y="22"/>
                  </a:cubicBezTo>
                  <a:cubicBezTo>
                    <a:pt x="163" y="21"/>
                    <a:pt x="164" y="20"/>
                    <a:pt x="164" y="19"/>
                  </a:cubicBezTo>
                  <a:cubicBezTo>
                    <a:pt x="164" y="17"/>
                    <a:pt x="163" y="15"/>
                    <a:pt x="164" y="14"/>
                  </a:cubicBezTo>
                  <a:cubicBezTo>
                    <a:pt x="164" y="12"/>
                    <a:pt x="166" y="11"/>
                    <a:pt x="167" y="10"/>
                  </a:cubicBezTo>
                  <a:cubicBezTo>
                    <a:pt x="169" y="9"/>
                    <a:pt x="170" y="6"/>
                    <a:pt x="171" y="5"/>
                  </a:cubicBezTo>
                  <a:cubicBezTo>
                    <a:pt x="171" y="3"/>
                    <a:pt x="170" y="1"/>
                    <a:pt x="168" y="1"/>
                  </a:cubicBezTo>
                  <a:cubicBezTo>
                    <a:pt x="166" y="1"/>
                    <a:pt x="165" y="4"/>
                    <a:pt x="164" y="5"/>
                  </a:cubicBezTo>
                  <a:lnTo>
                    <a:pt x="144" y="1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" name="Freeform 117">
              <a:extLst>
                <a:ext uri="{FF2B5EF4-FFF2-40B4-BE49-F238E27FC236}">
                  <a16:creationId xmlns:a16="http://schemas.microsoft.com/office/drawing/2014/main" id="{DF26B6D3-B330-06D7-C097-8FC9B63151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4210" y="5308955"/>
              <a:ext cx="85171" cy="176188"/>
            </a:xfrm>
            <a:custGeom>
              <a:avLst/>
              <a:gdLst/>
              <a:ahLst/>
              <a:cxnLst>
                <a:cxn ang="0">
                  <a:pos x="69" y="8"/>
                </a:cxn>
                <a:cxn ang="0">
                  <a:pos x="74" y="14"/>
                </a:cxn>
                <a:cxn ang="0">
                  <a:pos x="77" y="21"/>
                </a:cxn>
                <a:cxn ang="0">
                  <a:pos x="77" y="28"/>
                </a:cxn>
                <a:cxn ang="0">
                  <a:pos x="85" y="34"/>
                </a:cxn>
                <a:cxn ang="0">
                  <a:pos x="87" y="46"/>
                </a:cxn>
                <a:cxn ang="0">
                  <a:pos x="86" y="56"/>
                </a:cxn>
                <a:cxn ang="0">
                  <a:pos x="85" y="65"/>
                </a:cxn>
                <a:cxn ang="0">
                  <a:pos x="83" y="72"/>
                </a:cxn>
                <a:cxn ang="0">
                  <a:pos x="77" y="76"/>
                </a:cxn>
                <a:cxn ang="0">
                  <a:pos x="75" y="80"/>
                </a:cxn>
                <a:cxn ang="0">
                  <a:pos x="79" y="90"/>
                </a:cxn>
                <a:cxn ang="0">
                  <a:pos x="76" y="114"/>
                </a:cxn>
                <a:cxn ang="0">
                  <a:pos x="75" y="126"/>
                </a:cxn>
                <a:cxn ang="0">
                  <a:pos x="74" y="132"/>
                </a:cxn>
                <a:cxn ang="0">
                  <a:pos x="73" y="138"/>
                </a:cxn>
                <a:cxn ang="0">
                  <a:pos x="72" y="145"/>
                </a:cxn>
                <a:cxn ang="0">
                  <a:pos x="70" y="152"/>
                </a:cxn>
                <a:cxn ang="0">
                  <a:pos x="69" y="153"/>
                </a:cxn>
                <a:cxn ang="0">
                  <a:pos x="68" y="162"/>
                </a:cxn>
                <a:cxn ang="0">
                  <a:pos x="64" y="162"/>
                </a:cxn>
                <a:cxn ang="0">
                  <a:pos x="57" y="156"/>
                </a:cxn>
                <a:cxn ang="0">
                  <a:pos x="53" y="155"/>
                </a:cxn>
                <a:cxn ang="0">
                  <a:pos x="40" y="150"/>
                </a:cxn>
                <a:cxn ang="0">
                  <a:pos x="41" y="157"/>
                </a:cxn>
                <a:cxn ang="0">
                  <a:pos x="34" y="175"/>
                </a:cxn>
                <a:cxn ang="0">
                  <a:pos x="21" y="178"/>
                </a:cxn>
                <a:cxn ang="0">
                  <a:pos x="17" y="179"/>
                </a:cxn>
                <a:cxn ang="0">
                  <a:pos x="14" y="165"/>
                </a:cxn>
                <a:cxn ang="0">
                  <a:pos x="8" y="155"/>
                </a:cxn>
                <a:cxn ang="0">
                  <a:pos x="6" y="151"/>
                </a:cxn>
                <a:cxn ang="0">
                  <a:pos x="9" y="138"/>
                </a:cxn>
                <a:cxn ang="0">
                  <a:pos x="14" y="131"/>
                </a:cxn>
                <a:cxn ang="0">
                  <a:pos x="12" y="120"/>
                </a:cxn>
                <a:cxn ang="0">
                  <a:pos x="17" y="116"/>
                </a:cxn>
                <a:cxn ang="0">
                  <a:pos x="19" y="110"/>
                </a:cxn>
                <a:cxn ang="0">
                  <a:pos x="18" y="104"/>
                </a:cxn>
                <a:cxn ang="0">
                  <a:pos x="13" y="102"/>
                </a:cxn>
                <a:cxn ang="0">
                  <a:pos x="10" y="105"/>
                </a:cxn>
                <a:cxn ang="0">
                  <a:pos x="11" y="98"/>
                </a:cxn>
                <a:cxn ang="0">
                  <a:pos x="13" y="88"/>
                </a:cxn>
                <a:cxn ang="0">
                  <a:pos x="17" y="85"/>
                </a:cxn>
                <a:cxn ang="0">
                  <a:pos x="17" y="68"/>
                </a:cxn>
                <a:cxn ang="0">
                  <a:pos x="12" y="58"/>
                </a:cxn>
                <a:cxn ang="0">
                  <a:pos x="11" y="52"/>
                </a:cxn>
                <a:cxn ang="0">
                  <a:pos x="8" y="48"/>
                </a:cxn>
                <a:cxn ang="0">
                  <a:pos x="3" y="43"/>
                </a:cxn>
                <a:cxn ang="0">
                  <a:pos x="6" y="32"/>
                </a:cxn>
                <a:cxn ang="0">
                  <a:pos x="7" y="24"/>
                </a:cxn>
                <a:cxn ang="0">
                  <a:pos x="9" y="16"/>
                </a:cxn>
                <a:cxn ang="0">
                  <a:pos x="13" y="12"/>
                </a:cxn>
                <a:cxn ang="0">
                  <a:pos x="10" y="19"/>
                </a:cxn>
                <a:cxn ang="0">
                  <a:pos x="17" y="22"/>
                </a:cxn>
                <a:cxn ang="0">
                  <a:pos x="27" y="23"/>
                </a:cxn>
                <a:cxn ang="0">
                  <a:pos x="32" y="25"/>
                </a:cxn>
                <a:cxn ang="0">
                  <a:pos x="38" y="22"/>
                </a:cxn>
                <a:cxn ang="0">
                  <a:pos x="47" y="14"/>
                </a:cxn>
                <a:cxn ang="0">
                  <a:pos x="52" y="10"/>
                </a:cxn>
                <a:cxn ang="0">
                  <a:pos x="56" y="2"/>
                </a:cxn>
              </a:cxnLst>
              <a:rect l="0" t="0" r="r" b="b"/>
              <a:pathLst>
                <a:path w="87" h="179">
                  <a:moveTo>
                    <a:pt x="67" y="5"/>
                  </a:moveTo>
                  <a:cubicBezTo>
                    <a:pt x="67" y="6"/>
                    <a:pt x="68" y="8"/>
                    <a:pt x="69" y="8"/>
                  </a:cubicBezTo>
                  <a:cubicBezTo>
                    <a:pt x="71" y="9"/>
                    <a:pt x="73" y="9"/>
                    <a:pt x="73" y="11"/>
                  </a:cubicBezTo>
                  <a:cubicBezTo>
                    <a:pt x="74" y="12"/>
                    <a:pt x="73" y="13"/>
                    <a:pt x="74" y="14"/>
                  </a:cubicBezTo>
                  <a:cubicBezTo>
                    <a:pt x="74" y="15"/>
                    <a:pt x="75" y="14"/>
                    <a:pt x="76" y="15"/>
                  </a:cubicBezTo>
                  <a:cubicBezTo>
                    <a:pt x="77" y="16"/>
                    <a:pt x="77" y="19"/>
                    <a:pt x="77" y="21"/>
                  </a:cubicBezTo>
                  <a:cubicBezTo>
                    <a:pt x="77" y="22"/>
                    <a:pt x="77" y="23"/>
                    <a:pt x="76" y="25"/>
                  </a:cubicBezTo>
                  <a:cubicBezTo>
                    <a:pt x="76" y="26"/>
                    <a:pt x="76" y="27"/>
                    <a:pt x="77" y="28"/>
                  </a:cubicBezTo>
                  <a:cubicBezTo>
                    <a:pt x="79" y="30"/>
                    <a:pt x="81" y="29"/>
                    <a:pt x="83" y="30"/>
                  </a:cubicBezTo>
                  <a:cubicBezTo>
                    <a:pt x="85" y="31"/>
                    <a:pt x="85" y="32"/>
                    <a:pt x="85" y="34"/>
                  </a:cubicBezTo>
                  <a:cubicBezTo>
                    <a:pt x="85" y="37"/>
                    <a:pt x="87" y="40"/>
                    <a:pt x="87" y="43"/>
                  </a:cubicBezTo>
                  <a:cubicBezTo>
                    <a:pt x="87" y="44"/>
                    <a:pt x="87" y="45"/>
                    <a:pt x="87" y="46"/>
                  </a:cubicBezTo>
                  <a:cubicBezTo>
                    <a:pt x="87" y="48"/>
                    <a:pt x="86" y="49"/>
                    <a:pt x="86" y="50"/>
                  </a:cubicBezTo>
                  <a:cubicBezTo>
                    <a:pt x="86" y="52"/>
                    <a:pt x="86" y="54"/>
                    <a:pt x="86" y="56"/>
                  </a:cubicBezTo>
                  <a:cubicBezTo>
                    <a:pt x="86" y="58"/>
                    <a:pt x="86" y="60"/>
                    <a:pt x="86" y="62"/>
                  </a:cubicBezTo>
                  <a:cubicBezTo>
                    <a:pt x="85" y="63"/>
                    <a:pt x="85" y="64"/>
                    <a:pt x="85" y="65"/>
                  </a:cubicBezTo>
                  <a:cubicBezTo>
                    <a:pt x="85" y="66"/>
                    <a:pt x="85" y="67"/>
                    <a:pt x="85" y="68"/>
                  </a:cubicBezTo>
                  <a:cubicBezTo>
                    <a:pt x="84" y="69"/>
                    <a:pt x="83" y="71"/>
                    <a:pt x="83" y="72"/>
                  </a:cubicBezTo>
                  <a:cubicBezTo>
                    <a:pt x="82" y="73"/>
                    <a:pt x="81" y="74"/>
                    <a:pt x="81" y="74"/>
                  </a:cubicBezTo>
                  <a:cubicBezTo>
                    <a:pt x="79" y="75"/>
                    <a:pt x="77" y="74"/>
                    <a:pt x="77" y="76"/>
                  </a:cubicBezTo>
                  <a:cubicBezTo>
                    <a:pt x="76" y="76"/>
                    <a:pt x="77" y="77"/>
                    <a:pt x="76" y="78"/>
                  </a:cubicBezTo>
                  <a:cubicBezTo>
                    <a:pt x="76" y="79"/>
                    <a:pt x="76" y="79"/>
                    <a:pt x="75" y="80"/>
                  </a:cubicBezTo>
                  <a:cubicBezTo>
                    <a:pt x="75" y="81"/>
                    <a:pt x="75" y="84"/>
                    <a:pt x="76" y="86"/>
                  </a:cubicBezTo>
                  <a:cubicBezTo>
                    <a:pt x="77" y="87"/>
                    <a:pt x="78" y="88"/>
                    <a:pt x="79" y="90"/>
                  </a:cubicBezTo>
                  <a:cubicBezTo>
                    <a:pt x="79" y="91"/>
                    <a:pt x="80" y="92"/>
                    <a:pt x="80" y="94"/>
                  </a:cubicBezTo>
                  <a:cubicBezTo>
                    <a:pt x="79" y="101"/>
                    <a:pt x="77" y="107"/>
                    <a:pt x="76" y="114"/>
                  </a:cubicBezTo>
                  <a:cubicBezTo>
                    <a:pt x="76" y="117"/>
                    <a:pt x="76" y="119"/>
                    <a:pt x="76" y="122"/>
                  </a:cubicBezTo>
                  <a:cubicBezTo>
                    <a:pt x="76" y="123"/>
                    <a:pt x="76" y="125"/>
                    <a:pt x="75" y="126"/>
                  </a:cubicBezTo>
                  <a:cubicBezTo>
                    <a:pt x="75" y="128"/>
                    <a:pt x="75" y="129"/>
                    <a:pt x="75" y="130"/>
                  </a:cubicBezTo>
                  <a:cubicBezTo>
                    <a:pt x="75" y="131"/>
                    <a:pt x="74" y="131"/>
                    <a:pt x="74" y="132"/>
                  </a:cubicBezTo>
                  <a:cubicBezTo>
                    <a:pt x="74" y="133"/>
                    <a:pt x="74" y="134"/>
                    <a:pt x="73" y="135"/>
                  </a:cubicBezTo>
                  <a:cubicBezTo>
                    <a:pt x="73" y="136"/>
                    <a:pt x="73" y="137"/>
                    <a:pt x="73" y="138"/>
                  </a:cubicBezTo>
                  <a:cubicBezTo>
                    <a:pt x="72" y="140"/>
                    <a:pt x="73" y="142"/>
                    <a:pt x="72" y="143"/>
                  </a:cubicBezTo>
                  <a:cubicBezTo>
                    <a:pt x="72" y="144"/>
                    <a:pt x="72" y="145"/>
                    <a:pt x="72" y="145"/>
                  </a:cubicBezTo>
                  <a:cubicBezTo>
                    <a:pt x="71" y="147"/>
                    <a:pt x="71" y="148"/>
                    <a:pt x="71" y="150"/>
                  </a:cubicBezTo>
                  <a:cubicBezTo>
                    <a:pt x="71" y="151"/>
                    <a:pt x="70" y="151"/>
                    <a:pt x="70" y="152"/>
                  </a:cubicBezTo>
                  <a:cubicBezTo>
                    <a:pt x="70" y="152"/>
                    <a:pt x="69" y="152"/>
                    <a:pt x="69" y="153"/>
                  </a:cubicBezTo>
                  <a:cubicBezTo>
                    <a:pt x="69" y="153"/>
                    <a:pt x="69" y="153"/>
                    <a:pt x="69" y="153"/>
                  </a:cubicBezTo>
                  <a:cubicBezTo>
                    <a:pt x="68" y="155"/>
                    <a:pt x="68" y="156"/>
                    <a:pt x="68" y="158"/>
                  </a:cubicBezTo>
                  <a:cubicBezTo>
                    <a:pt x="68" y="158"/>
                    <a:pt x="68" y="161"/>
                    <a:pt x="68" y="162"/>
                  </a:cubicBezTo>
                  <a:cubicBezTo>
                    <a:pt x="67" y="162"/>
                    <a:pt x="67" y="161"/>
                    <a:pt x="66" y="161"/>
                  </a:cubicBezTo>
                  <a:cubicBezTo>
                    <a:pt x="65" y="161"/>
                    <a:pt x="65" y="162"/>
                    <a:pt x="64" y="162"/>
                  </a:cubicBezTo>
                  <a:cubicBezTo>
                    <a:pt x="63" y="163"/>
                    <a:pt x="61" y="163"/>
                    <a:pt x="60" y="161"/>
                  </a:cubicBezTo>
                  <a:cubicBezTo>
                    <a:pt x="59" y="159"/>
                    <a:pt x="59" y="158"/>
                    <a:pt x="57" y="156"/>
                  </a:cubicBezTo>
                  <a:cubicBezTo>
                    <a:pt x="57" y="155"/>
                    <a:pt x="57" y="155"/>
                    <a:pt x="55" y="155"/>
                  </a:cubicBezTo>
                  <a:cubicBezTo>
                    <a:pt x="55" y="154"/>
                    <a:pt x="54" y="155"/>
                    <a:pt x="53" y="155"/>
                  </a:cubicBezTo>
                  <a:cubicBezTo>
                    <a:pt x="49" y="154"/>
                    <a:pt x="47" y="152"/>
                    <a:pt x="44" y="150"/>
                  </a:cubicBezTo>
                  <a:cubicBezTo>
                    <a:pt x="44" y="150"/>
                    <a:pt x="41" y="149"/>
                    <a:pt x="40" y="150"/>
                  </a:cubicBezTo>
                  <a:cubicBezTo>
                    <a:pt x="39" y="152"/>
                    <a:pt x="42" y="153"/>
                    <a:pt x="42" y="154"/>
                  </a:cubicBezTo>
                  <a:cubicBezTo>
                    <a:pt x="43" y="155"/>
                    <a:pt x="42" y="156"/>
                    <a:pt x="41" y="157"/>
                  </a:cubicBezTo>
                  <a:cubicBezTo>
                    <a:pt x="39" y="160"/>
                    <a:pt x="41" y="162"/>
                    <a:pt x="41" y="166"/>
                  </a:cubicBezTo>
                  <a:cubicBezTo>
                    <a:pt x="41" y="170"/>
                    <a:pt x="38" y="173"/>
                    <a:pt x="34" y="175"/>
                  </a:cubicBezTo>
                  <a:cubicBezTo>
                    <a:pt x="31" y="176"/>
                    <a:pt x="28" y="176"/>
                    <a:pt x="25" y="177"/>
                  </a:cubicBezTo>
                  <a:cubicBezTo>
                    <a:pt x="24" y="177"/>
                    <a:pt x="23" y="178"/>
                    <a:pt x="21" y="178"/>
                  </a:cubicBezTo>
                  <a:cubicBezTo>
                    <a:pt x="21" y="178"/>
                    <a:pt x="20" y="177"/>
                    <a:pt x="19" y="178"/>
                  </a:cubicBezTo>
                  <a:cubicBezTo>
                    <a:pt x="18" y="178"/>
                    <a:pt x="18" y="179"/>
                    <a:pt x="17" y="179"/>
                  </a:cubicBezTo>
                  <a:cubicBezTo>
                    <a:pt x="16" y="176"/>
                    <a:pt x="16" y="173"/>
                    <a:pt x="15" y="170"/>
                  </a:cubicBezTo>
                  <a:cubicBezTo>
                    <a:pt x="15" y="168"/>
                    <a:pt x="15" y="167"/>
                    <a:pt x="14" y="165"/>
                  </a:cubicBezTo>
                  <a:cubicBezTo>
                    <a:pt x="13" y="163"/>
                    <a:pt x="11" y="161"/>
                    <a:pt x="10" y="158"/>
                  </a:cubicBezTo>
                  <a:cubicBezTo>
                    <a:pt x="10" y="157"/>
                    <a:pt x="9" y="157"/>
                    <a:pt x="8" y="155"/>
                  </a:cubicBezTo>
                  <a:cubicBezTo>
                    <a:pt x="7" y="154"/>
                    <a:pt x="6" y="154"/>
                    <a:pt x="5" y="153"/>
                  </a:cubicBezTo>
                  <a:cubicBezTo>
                    <a:pt x="4" y="152"/>
                    <a:pt x="5" y="152"/>
                    <a:pt x="6" y="151"/>
                  </a:cubicBezTo>
                  <a:cubicBezTo>
                    <a:pt x="8" y="149"/>
                    <a:pt x="9" y="144"/>
                    <a:pt x="9" y="141"/>
                  </a:cubicBezTo>
                  <a:cubicBezTo>
                    <a:pt x="9" y="140"/>
                    <a:pt x="8" y="139"/>
                    <a:pt x="9" y="138"/>
                  </a:cubicBezTo>
                  <a:cubicBezTo>
                    <a:pt x="9" y="137"/>
                    <a:pt x="9" y="137"/>
                    <a:pt x="10" y="137"/>
                  </a:cubicBezTo>
                  <a:cubicBezTo>
                    <a:pt x="12" y="135"/>
                    <a:pt x="13" y="133"/>
                    <a:pt x="14" y="131"/>
                  </a:cubicBezTo>
                  <a:cubicBezTo>
                    <a:pt x="14" y="129"/>
                    <a:pt x="15" y="126"/>
                    <a:pt x="14" y="124"/>
                  </a:cubicBezTo>
                  <a:cubicBezTo>
                    <a:pt x="14" y="123"/>
                    <a:pt x="13" y="122"/>
                    <a:pt x="12" y="120"/>
                  </a:cubicBezTo>
                  <a:cubicBezTo>
                    <a:pt x="12" y="117"/>
                    <a:pt x="15" y="116"/>
                    <a:pt x="15" y="113"/>
                  </a:cubicBezTo>
                  <a:cubicBezTo>
                    <a:pt x="15" y="114"/>
                    <a:pt x="16" y="116"/>
                    <a:pt x="17" y="116"/>
                  </a:cubicBezTo>
                  <a:cubicBezTo>
                    <a:pt x="17" y="115"/>
                    <a:pt x="17" y="115"/>
                    <a:pt x="18" y="114"/>
                  </a:cubicBezTo>
                  <a:cubicBezTo>
                    <a:pt x="19" y="112"/>
                    <a:pt x="19" y="111"/>
                    <a:pt x="19" y="110"/>
                  </a:cubicBezTo>
                  <a:cubicBezTo>
                    <a:pt x="20" y="108"/>
                    <a:pt x="24" y="106"/>
                    <a:pt x="22" y="104"/>
                  </a:cubicBezTo>
                  <a:cubicBezTo>
                    <a:pt x="21" y="104"/>
                    <a:pt x="19" y="104"/>
                    <a:pt x="18" y="104"/>
                  </a:cubicBezTo>
                  <a:cubicBezTo>
                    <a:pt x="16" y="104"/>
                    <a:pt x="17" y="103"/>
                    <a:pt x="16" y="102"/>
                  </a:cubicBezTo>
                  <a:cubicBezTo>
                    <a:pt x="15" y="100"/>
                    <a:pt x="15" y="101"/>
                    <a:pt x="13" y="102"/>
                  </a:cubicBezTo>
                  <a:cubicBezTo>
                    <a:pt x="13" y="102"/>
                    <a:pt x="12" y="102"/>
                    <a:pt x="12" y="103"/>
                  </a:cubicBezTo>
                  <a:cubicBezTo>
                    <a:pt x="11" y="103"/>
                    <a:pt x="11" y="104"/>
                    <a:pt x="10" y="105"/>
                  </a:cubicBezTo>
                  <a:cubicBezTo>
                    <a:pt x="9" y="105"/>
                    <a:pt x="9" y="104"/>
                    <a:pt x="9" y="103"/>
                  </a:cubicBezTo>
                  <a:cubicBezTo>
                    <a:pt x="10" y="101"/>
                    <a:pt x="11" y="100"/>
                    <a:pt x="11" y="98"/>
                  </a:cubicBezTo>
                  <a:cubicBezTo>
                    <a:pt x="11" y="97"/>
                    <a:pt x="11" y="94"/>
                    <a:pt x="12" y="93"/>
                  </a:cubicBezTo>
                  <a:cubicBezTo>
                    <a:pt x="13" y="91"/>
                    <a:pt x="13" y="90"/>
                    <a:pt x="13" y="88"/>
                  </a:cubicBezTo>
                  <a:cubicBezTo>
                    <a:pt x="15" y="87"/>
                    <a:pt x="20" y="89"/>
                    <a:pt x="21" y="87"/>
                  </a:cubicBezTo>
                  <a:cubicBezTo>
                    <a:pt x="22" y="85"/>
                    <a:pt x="18" y="85"/>
                    <a:pt x="17" y="85"/>
                  </a:cubicBezTo>
                  <a:cubicBezTo>
                    <a:pt x="16" y="82"/>
                    <a:pt x="17" y="78"/>
                    <a:pt x="17" y="74"/>
                  </a:cubicBezTo>
                  <a:cubicBezTo>
                    <a:pt x="17" y="73"/>
                    <a:pt x="17" y="69"/>
                    <a:pt x="17" y="68"/>
                  </a:cubicBezTo>
                  <a:cubicBezTo>
                    <a:pt x="16" y="67"/>
                    <a:pt x="14" y="66"/>
                    <a:pt x="13" y="66"/>
                  </a:cubicBezTo>
                  <a:cubicBezTo>
                    <a:pt x="12" y="63"/>
                    <a:pt x="13" y="61"/>
                    <a:pt x="12" y="58"/>
                  </a:cubicBezTo>
                  <a:cubicBezTo>
                    <a:pt x="12" y="56"/>
                    <a:pt x="12" y="55"/>
                    <a:pt x="11" y="53"/>
                  </a:cubicBezTo>
                  <a:cubicBezTo>
                    <a:pt x="11" y="52"/>
                    <a:pt x="11" y="52"/>
                    <a:pt x="11" y="52"/>
                  </a:cubicBezTo>
                  <a:cubicBezTo>
                    <a:pt x="10" y="51"/>
                    <a:pt x="9" y="51"/>
                    <a:pt x="9" y="50"/>
                  </a:cubicBezTo>
                  <a:cubicBezTo>
                    <a:pt x="8" y="49"/>
                    <a:pt x="8" y="48"/>
                    <a:pt x="8" y="48"/>
                  </a:cubicBezTo>
                  <a:cubicBezTo>
                    <a:pt x="7" y="46"/>
                    <a:pt x="7" y="47"/>
                    <a:pt x="5" y="47"/>
                  </a:cubicBezTo>
                  <a:cubicBezTo>
                    <a:pt x="3" y="46"/>
                    <a:pt x="0" y="45"/>
                    <a:pt x="3" y="43"/>
                  </a:cubicBezTo>
                  <a:cubicBezTo>
                    <a:pt x="4" y="41"/>
                    <a:pt x="5" y="41"/>
                    <a:pt x="5" y="39"/>
                  </a:cubicBezTo>
                  <a:cubicBezTo>
                    <a:pt x="5" y="36"/>
                    <a:pt x="5" y="34"/>
                    <a:pt x="6" y="32"/>
                  </a:cubicBezTo>
                  <a:cubicBezTo>
                    <a:pt x="6" y="30"/>
                    <a:pt x="5" y="28"/>
                    <a:pt x="6" y="27"/>
                  </a:cubicBezTo>
                  <a:cubicBezTo>
                    <a:pt x="6" y="26"/>
                    <a:pt x="7" y="25"/>
                    <a:pt x="7" y="24"/>
                  </a:cubicBezTo>
                  <a:cubicBezTo>
                    <a:pt x="8" y="23"/>
                    <a:pt x="8" y="21"/>
                    <a:pt x="8" y="20"/>
                  </a:cubicBezTo>
                  <a:cubicBezTo>
                    <a:pt x="9" y="19"/>
                    <a:pt x="9" y="17"/>
                    <a:pt x="9" y="16"/>
                  </a:cubicBezTo>
                  <a:cubicBezTo>
                    <a:pt x="9" y="14"/>
                    <a:pt x="9" y="13"/>
                    <a:pt x="11" y="12"/>
                  </a:cubicBezTo>
                  <a:cubicBezTo>
                    <a:pt x="11" y="12"/>
                    <a:pt x="12" y="11"/>
                    <a:pt x="13" y="12"/>
                  </a:cubicBezTo>
                  <a:cubicBezTo>
                    <a:pt x="13" y="13"/>
                    <a:pt x="11" y="15"/>
                    <a:pt x="11" y="15"/>
                  </a:cubicBezTo>
                  <a:cubicBezTo>
                    <a:pt x="9" y="17"/>
                    <a:pt x="10" y="17"/>
                    <a:pt x="10" y="19"/>
                  </a:cubicBezTo>
                  <a:cubicBezTo>
                    <a:pt x="10" y="21"/>
                    <a:pt x="10" y="20"/>
                    <a:pt x="11" y="21"/>
                  </a:cubicBezTo>
                  <a:cubicBezTo>
                    <a:pt x="13" y="22"/>
                    <a:pt x="15" y="22"/>
                    <a:pt x="17" y="22"/>
                  </a:cubicBezTo>
                  <a:cubicBezTo>
                    <a:pt x="19" y="22"/>
                    <a:pt x="21" y="21"/>
                    <a:pt x="24" y="21"/>
                  </a:cubicBezTo>
                  <a:cubicBezTo>
                    <a:pt x="25" y="22"/>
                    <a:pt x="26" y="23"/>
                    <a:pt x="27" y="23"/>
                  </a:cubicBezTo>
                  <a:cubicBezTo>
                    <a:pt x="27" y="23"/>
                    <a:pt x="28" y="23"/>
                    <a:pt x="29" y="23"/>
                  </a:cubicBezTo>
                  <a:cubicBezTo>
                    <a:pt x="29" y="24"/>
                    <a:pt x="31" y="25"/>
                    <a:pt x="32" y="25"/>
                  </a:cubicBezTo>
                  <a:cubicBezTo>
                    <a:pt x="32" y="25"/>
                    <a:pt x="33" y="24"/>
                    <a:pt x="34" y="23"/>
                  </a:cubicBezTo>
                  <a:cubicBezTo>
                    <a:pt x="35" y="22"/>
                    <a:pt x="36" y="22"/>
                    <a:pt x="38" y="22"/>
                  </a:cubicBezTo>
                  <a:cubicBezTo>
                    <a:pt x="41" y="21"/>
                    <a:pt x="40" y="18"/>
                    <a:pt x="42" y="16"/>
                  </a:cubicBezTo>
                  <a:cubicBezTo>
                    <a:pt x="44" y="14"/>
                    <a:pt x="45" y="14"/>
                    <a:pt x="47" y="14"/>
                  </a:cubicBezTo>
                  <a:cubicBezTo>
                    <a:pt x="48" y="13"/>
                    <a:pt x="49" y="12"/>
                    <a:pt x="50" y="11"/>
                  </a:cubicBezTo>
                  <a:cubicBezTo>
                    <a:pt x="51" y="11"/>
                    <a:pt x="52" y="10"/>
                    <a:pt x="52" y="10"/>
                  </a:cubicBezTo>
                  <a:cubicBezTo>
                    <a:pt x="53" y="9"/>
                    <a:pt x="53" y="8"/>
                    <a:pt x="53" y="7"/>
                  </a:cubicBezTo>
                  <a:cubicBezTo>
                    <a:pt x="53" y="4"/>
                    <a:pt x="54" y="3"/>
                    <a:pt x="56" y="2"/>
                  </a:cubicBezTo>
                  <a:cubicBezTo>
                    <a:pt x="59" y="0"/>
                    <a:pt x="65" y="1"/>
                    <a:pt x="67" y="5"/>
                  </a:cubicBezTo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20" name="Freeform 14">
            <a:extLst>
              <a:ext uri="{FF2B5EF4-FFF2-40B4-BE49-F238E27FC236}">
                <a16:creationId xmlns:a16="http://schemas.microsoft.com/office/drawing/2014/main" id="{3ABF0324-81AD-D31B-E061-9EF9284654CE}"/>
              </a:ext>
            </a:extLst>
          </p:cNvPr>
          <p:cNvSpPr>
            <a:spLocks noEditPoints="1"/>
          </p:cNvSpPr>
          <p:nvPr/>
        </p:nvSpPr>
        <p:spPr bwMode="auto">
          <a:xfrm>
            <a:off x="10126448" y="3333649"/>
            <a:ext cx="810314" cy="734966"/>
          </a:xfrm>
          <a:custGeom>
            <a:avLst/>
            <a:gdLst/>
            <a:ahLst/>
            <a:cxnLst>
              <a:cxn ang="0">
                <a:pos x="549" y="385"/>
              </a:cxn>
              <a:cxn ang="0">
                <a:pos x="543" y="329"/>
              </a:cxn>
              <a:cxn ang="0">
                <a:pos x="531" y="290"/>
              </a:cxn>
              <a:cxn ang="0">
                <a:pos x="533" y="257"/>
              </a:cxn>
              <a:cxn ang="0">
                <a:pos x="522" y="235"/>
              </a:cxn>
              <a:cxn ang="0">
                <a:pos x="532" y="203"/>
              </a:cxn>
              <a:cxn ang="0">
                <a:pos x="552" y="184"/>
              </a:cxn>
              <a:cxn ang="0">
                <a:pos x="546" y="161"/>
              </a:cxn>
              <a:cxn ang="0">
                <a:pos x="524" y="97"/>
              </a:cxn>
              <a:cxn ang="0">
                <a:pos x="518" y="61"/>
              </a:cxn>
              <a:cxn ang="0">
                <a:pos x="473" y="42"/>
              </a:cxn>
              <a:cxn ang="0">
                <a:pos x="315" y="39"/>
              </a:cxn>
              <a:cxn ang="0">
                <a:pos x="293" y="41"/>
              </a:cxn>
              <a:cxn ang="0">
                <a:pos x="243" y="1"/>
              </a:cxn>
              <a:cxn ang="0">
                <a:pos x="187" y="10"/>
              </a:cxn>
              <a:cxn ang="0">
                <a:pos x="156" y="17"/>
              </a:cxn>
              <a:cxn ang="0">
                <a:pos x="114" y="50"/>
              </a:cxn>
              <a:cxn ang="0">
                <a:pos x="77" y="63"/>
              </a:cxn>
              <a:cxn ang="0">
                <a:pos x="36" y="71"/>
              </a:cxn>
              <a:cxn ang="0">
                <a:pos x="14" y="81"/>
              </a:cxn>
              <a:cxn ang="0">
                <a:pos x="16" y="93"/>
              </a:cxn>
              <a:cxn ang="0">
                <a:pos x="33" y="138"/>
              </a:cxn>
              <a:cxn ang="0">
                <a:pos x="16" y="170"/>
              </a:cxn>
              <a:cxn ang="0">
                <a:pos x="31" y="187"/>
              </a:cxn>
              <a:cxn ang="0">
                <a:pos x="37" y="212"/>
              </a:cxn>
              <a:cxn ang="0">
                <a:pos x="43" y="231"/>
              </a:cxn>
              <a:cxn ang="0">
                <a:pos x="38" y="260"/>
              </a:cxn>
              <a:cxn ang="0">
                <a:pos x="44" y="276"/>
              </a:cxn>
              <a:cxn ang="0">
                <a:pos x="47" y="292"/>
              </a:cxn>
              <a:cxn ang="0">
                <a:pos x="60" y="310"/>
              </a:cxn>
              <a:cxn ang="0">
                <a:pos x="61" y="338"/>
              </a:cxn>
              <a:cxn ang="0">
                <a:pos x="88" y="356"/>
              </a:cxn>
              <a:cxn ang="0">
                <a:pos x="118" y="367"/>
              </a:cxn>
              <a:cxn ang="0">
                <a:pos x="138" y="375"/>
              </a:cxn>
              <a:cxn ang="0">
                <a:pos x="140" y="398"/>
              </a:cxn>
              <a:cxn ang="0">
                <a:pos x="157" y="412"/>
              </a:cxn>
              <a:cxn ang="0">
                <a:pos x="167" y="393"/>
              </a:cxn>
              <a:cxn ang="0">
                <a:pos x="191" y="400"/>
              </a:cxn>
              <a:cxn ang="0">
                <a:pos x="208" y="414"/>
              </a:cxn>
              <a:cxn ang="0">
                <a:pos x="231" y="426"/>
              </a:cxn>
              <a:cxn ang="0">
                <a:pos x="269" y="455"/>
              </a:cxn>
              <a:cxn ang="0">
                <a:pos x="286" y="475"/>
              </a:cxn>
              <a:cxn ang="0">
                <a:pos x="308" y="466"/>
              </a:cxn>
              <a:cxn ang="0">
                <a:pos x="321" y="487"/>
              </a:cxn>
              <a:cxn ang="0">
                <a:pos x="338" y="483"/>
              </a:cxn>
              <a:cxn ang="0">
                <a:pos x="376" y="480"/>
              </a:cxn>
              <a:cxn ang="0">
                <a:pos x="393" y="473"/>
              </a:cxn>
              <a:cxn ang="0">
                <a:pos x="427" y="479"/>
              </a:cxn>
              <a:cxn ang="0">
                <a:pos x="445" y="490"/>
              </a:cxn>
              <a:cxn ang="0">
                <a:pos x="477" y="503"/>
              </a:cxn>
              <a:cxn ang="0">
                <a:pos x="477" y="486"/>
              </a:cxn>
              <a:cxn ang="0">
                <a:pos x="474" y="462"/>
              </a:cxn>
              <a:cxn ang="0">
                <a:pos x="500" y="424"/>
              </a:cxn>
              <a:cxn ang="0">
                <a:pos x="551" y="390"/>
              </a:cxn>
              <a:cxn ang="0">
                <a:pos x="545" y="359"/>
              </a:cxn>
            </a:cxnLst>
            <a:rect l="0" t="0" r="r" b="b"/>
            <a:pathLst>
              <a:path w="557" h="505">
                <a:moveTo>
                  <a:pt x="552" y="381"/>
                </a:moveTo>
                <a:cubicBezTo>
                  <a:pt x="552" y="381"/>
                  <a:pt x="552" y="382"/>
                  <a:pt x="552" y="382"/>
                </a:cubicBezTo>
                <a:cubicBezTo>
                  <a:pt x="552" y="382"/>
                  <a:pt x="552" y="381"/>
                  <a:pt x="552" y="381"/>
                </a:cubicBezTo>
                <a:moveTo>
                  <a:pt x="549" y="385"/>
                </a:moveTo>
                <a:cubicBezTo>
                  <a:pt x="550" y="385"/>
                  <a:pt x="550" y="385"/>
                  <a:pt x="550" y="385"/>
                </a:cubicBezTo>
                <a:cubicBezTo>
                  <a:pt x="550" y="385"/>
                  <a:pt x="550" y="385"/>
                  <a:pt x="550" y="385"/>
                </a:cubicBezTo>
                <a:lnTo>
                  <a:pt x="549" y="385"/>
                </a:lnTo>
                <a:close/>
                <a:moveTo>
                  <a:pt x="557" y="352"/>
                </a:moveTo>
                <a:cubicBezTo>
                  <a:pt x="556" y="350"/>
                  <a:pt x="556" y="351"/>
                  <a:pt x="555" y="350"/>
                </a:cubicBezTo>
                <a:cubicBezTo>
                  <a:pt x="554" y="348"/>
                  <a:pt x="554" y="346"/>
                  <a:pt x="554" y="344"/>
                </a:cubicBezTo>
                <a:cubicBezTo>
                  <a:pt x="552" y="342"/>
                  <a:pt x="550" y="339"/>
                  <a:pt x="548" y="336"/>
                </a:cubicBezTo>
                <a:cubicBezTo>
                  <a:pt x="548" y="335"/>
                  <a:pt x="547" y="332"/>
                  <a:pt x="546" y="331"/>
                </a:cubicBezTo>
                <a:cubicBezTo>
                  <a:pt x="546" y="331"/>
                  <a:pt x="545" y="331"/>
                  <a:pt x="544" y="331"/>
                </a:cubicBezTo>
                <a:cubicBezTo>
                  <a:pt x="543" y="331"/>
                  <a:pt x="543" y="330"/>
                  <a:pt x="543" y="329"/>
                </a:cubicBezTo>
                <a:cubicBezTo>
                  <a:pt x="543" y="329"/>
                  <a:pt x="543" y="328"/>
                  <a:pt x="543" y="328"/>
                </a:cubicBezTo>
                <a:cubicBezTo>
                  <a:pt x="542" y="327"/>
                  <a:pt x="542" y="327"/>
                  <a:pt x="542" y="326"/>
                </a:cubicBezTo>
                <a:cubicBezTo>
                  <a:pt x="541" y="324"/>
                  <a:pt x="540" y="323"/>
                  <a:pt x="540" y="321"/>
                </a:cubicBezTo>
                <a:cubicBezTo>
                  <a:pt x="538" y="317"/>
                  <a:pt x="536" y="314"/>
                  <a:pt x="535" y="310"/>
                </a:cubicBezTo>
                <a:cubicBezTo>
                  <a:pt x="534" y="307"/>
                  <a:pt x="533" y="304"/>
                  <a:pt x="533" y="301"/>
                </a:cubicBezTo>
                <a:cubicBezTo>
                  <a:pt x="533" y="299"/>
                  <a:pt x="533" y="298"/>
                  <a:pt x="533" y="296"/>
                </a:cubicBezTo>
                <a:cubicBezTo>
                  <a:pt x="532" y="294"/>
                  <a:pt x="532" y="291"/>
                  <a:pt x="531" y="290"/>
                </a:cubicBezTo>
                <a:cubicBezTo>
                  <a:pt x="530" y="288"/>
                  <a:pt x="529" y="290"/>
                  <a:pt x="527" y="289"/>
                </a:cubicBezTo>
                <a:cubicBezTo>
                  <a:pt x="524" y="288"/>
                  <a:pt x="525" y="285"/>
                  <a:pt x="525" y="282"/>
                </a:cubicBezTo>
                <a:cubicBezTo>
                  <a:pt x="525" y="280"/>
                  <a:pt x="525" y="278"/>
                  <a:pt x="525" y="276"/>
                </a:cubicBezTo>
                <a:cubicBezTo>
                  <a:pt x="526" y="274"/>
                  <a:pt x="527" y="274"/>
                  <a:pt x="528" y="272"/>
                </a:cubicBezTo>
                <a:cubicBezTo>
                  <a:pt x="528" y="271"/>
                  <a:pt x="528" y="269"/>
                  <a:pt x="528" y="268"/>
                </a:cubicBezTo>
                <a:cubicBezTo>
                  <a:pt x="529" y="266"/>
                  <a:pt x="529" y="266"/>
                  <a:pt x="530" y="264"/>
                </a:cubicBezTo>
                <a:cubicBezTo>
                  <a:pt x="531" y="262"/>
                  <a:pt x="532" y="260"/>
                  <a:pt x="533" y="257"/>
                </a:cubicBezTo>
                <a:cubicBezTo>
                  <a:pt x="533" y="255"/>
                  <a:pt x="532" y="254"/>
                  <a:pt x="534" y="253"/>
                </a:cubicBezTo>
                <a:cubicBezTo>
                  <a:pt x="534" y="252"/>
                  <a:pt x="535" y="253"/>
                  <a:pt x="535" y="252"/>
                </a:cubicBezTo>
                <a:cubicBezTo>
                  <a:pt x="535" y="251"/>
                  <a:pt x="535" y="249"/>
                  <a:pt x="535" y="249"/>
                </a:cubicBezTo>
                <a:cubicBezTo>
                  <a:pt x="535" y="247"/>
                  <a:pt x="534" y="247"/>
                  <a:pt x="533" y="245"/>
                </a:cubicBezTo>
                <a:cubicBezTo>
                  <a:pt x="532" y="244"/>
                  <a:pt x="531" y="243"/>
                  <a:pt x="530" y="242"/>
                </a:cubicBezTo>
                <a:cubicBezTo>
                  <a:pt x="528" y="240"/>
                  <a:pt x="528" y="240"/>
                  <a:pt x="526" y="240"/>
                </a:cubicBezTo>
                <a:cubicBezTo>
                  <a:pt x="524" y="239"/>
                  <a:pt x="523" y="237"/>
                  <a:pt x="522" y="235"/>
                </a:cubicBezTo>
                <a:cubicBezTo>
                  <a:pt x="520" y="232"/>
                  <a:pt x="520" y="231"/>
                  <a:pt x="516" y="232"/>
                </a:cubicBezTo>
                <a:cubicBezTo>
                  <a:pt x="512" y="232"/>
                  <a:pt x="513" y="227"/>
                  <a:pt x="514" y="224"/>
                </a:cubicBezTo>
                <a:cubicBezTo>
                  <a:pt x="515" y="223"/>
                  <a:pt x="515" y="221"/>
                  <a:pt x="515" y="219"/>
                </a:cubicBezTo>
                <a:cubicBezTo>
                  <a:pt x="516" y="218"/>
                  <a:pt x="518" y="217"/>
                  <a:pt x="520" y="216"/>
                </a:cubicBezTo>
                <a:cubicBezTo>
                  <a:pt x="523" y="214"/>
                  <a:pt x="526" y="213"/>
                  <a:pt x="528" y="210"/>
                </a:cubicBezTo>
                <a:cubicBezTo>
                  <a:pt x="530" y="209"/>
                  <a:pt x="529" y="210"/>
                  <a:pt x="530" y="208"/>
                </a:cubicBezTo>
                <a:cubicBezTo>
                  <a:pt x="531" y="206"/>
                  <a:pt x="531" y="205"/>
                  <a:pt x="532" y="203"/>
                </a:cubicBezTo>
                <a:cubicBezTo>
                  <a:pt x="532" y="203"/>
                  <a:pt x="532" y="201"/>
                  <a:pt x="533" y="201"/>
                </a:cubicBezTo>
                <a:cubicBezTo>
                  <a:pt x="533" y="200"/>
                  <a:pt x="534" y="200"/>
                  <a:pt x="535" y="199"/>
                </a:cubicBezTo>
                <a:cubicBezTo>
                  <a:pt x="536" y="198"/>
                  <a:pt x="537" y="197"/>
                  <a:pt x="539" y="196"/>
                </a:cubicBezTo>
                <a:cubicBezTo>
                  <a:pt x="542" y="195"/>
                  <a:pt x="544" y="196"/>
                  <a:pt x="547" y="196"/>
                </a:cubicBezTo>
                <a:cubicBezTo>
                  <a:pt x="550" y="195"/>
                  <a:pt x="549" y="195"/>
                  <a:pt x="550" y="193"/>
                </a:cubicBezTo>
                <a:cubicBezTo>
                  <a:pt x="551" y="192"/>
                  <a:pt x="552" y="190"/>
                  <a:pt x="552" y="188"/>
                </a:cubicBezTo>
                <a:cubicBezTo>
                  <a:pt x="552" y="187"/>
                  <a:pt x="552" y="185"/>
                  <a:pt x="552" y="184"/>
                </a:cubicBezTo>
                <a:cubicBezTo>
                  <a:pt x="553" y="183"/>
                  <a:pt x="554" y="182"/>
                  <a:pt x="554" y="181"/>
                </a:cubicBezTo>
                <a:cubicBezTo>
                  <a:pt x="555" y="179"/>
                  <a:pt x="555" y="178"/>
                  <a:pt x="555" y="176"/>
                </a:cubicBezTo>
                <a:cubicBezTo>
                  <a:pt x="555" y="174"/>
                  <a:pt x="555" y="172"/>
                  <a:pt x="555" y="170"/>
                </a:cubicBezTo>
                <a:cubicBezTo>
                  <a:pt x="555" y="168"/>
                  <a:pt x="556" y="164"/>
                  <a:pt x="552" y="165"/>
                </a:cubicBezTo>
                <a:cubicBezTo>
                  <a:pt x="551" y="165"/>
                  <a:pt x="551" y="167"/>
                  <a:pt x="550" y="166"/>
                </a:cubicBezTo>
                <a:cubicBezTo>
                  <a:pt x="549" y="166"/>
                  <a:pt x="549" y="165"/>
                  <a:pt x="548" y="165"/>
                </a:cubicBezTo>
                <a:cubicBezTo>
                  <a:pt x="547" y="163"/>
                  <a:pt x="547" y="163"/>
                  <a:pt x="546" y="161"/>
                </a:cubicBezTo>
                <a:cubicBezTo>
                  <a:pt x="546" y="159"/>
                  <a:pt x="547" y="156"/>
                  <a:pt x="547" y="154"/>
                </a:cubicBezTo>
                <a:cubicBezTo>
                  <a:pt x="546" y="153"/>
                  <a:pt x="545" y="153"/>
                  <a:pt x="545" y="151"/>
                </a:cubicBezTo>
                <a:cubicBezTo>
                  <a:pt x="543" y="149"/>
                  <a:pt x="542" y="145"/>
                  <a:pt x="540" y="142"/>
                </a:cubicBezTo>
                <a:cubicBezTo>
                  <a:pt x="538" y="136"/>
                  <a:pt x="537" y="131"/>
                  <a:pt x="534" y="125"/>
                </a:cubicBezTo>
                <a:cubicBezTo>
                  <a:pt x="532" y="120"/>
                  <a:pt x="529" y="116"/>
                  <a:pt x="527" y="111"/>
                </a:cubicBezTo>
                <a:cubicBezTo>
                  <a:pt x="526" y="108"/>
                  <a:pt x="523" y="106"/>
                  <a:pt x="523" y="102"/>
                </a:cubicBezTo>
                <a:cubicBezTo>
                  <a:pt x="523" y="99"/>
                  <a:pt x="523" y="99"/>
                  <a:pt x="524" y="97"/>
                </a:cubicBezTo>
                <a:cubicBezTo>
                  <a:pt x="525" y="95"/>
                  <a:pt x="526" y="94"/>
                  <a:pt x="526" y="92"/>
                </a:cubicBezTo>
                <a:cubicBezTo>
                  <a:pt x="525" y="88"/>
                  <a:pt x="521" y="85"/>
                  <a:pt x="521" y="81"/>
                </a:cubicBezTo>
                <a:cubicBezTo>
                  <a:pt x="520" y="80"/>
                  <a:pt x="521" y="78"/>
                  <a:pt x="521" y="77"/>
                </a:cubicBezTo>
                <a:cubicBezTo>
                  <a:pt x="521" y="77"/>
                  <a:pt x="520" y="76"/>
                  <a:pt x="521" y="75"/>
                </a:cubicBezTo>
                <a:cubicBezTo>
                  <a:pt x="521" y="74"/>
                  <a:pt x="522" y="75"/>
                  <a:pt x="522" y="74"/>
                </a:cubicBezTo>
                <a:cubicBezTo>
                  <a:pt x="523" y="72"/>
                  <a:pt x="523" y="67"/>
                  <a:pt x="522" y="65"/>
                </a:cubicBezTo>
                <a:cubicBezTo>
                  <a:pt x="521" y="63"/>
                  <a:pt x="519" y="62"/>
                  <a:pt x="518" y="61"/>
                </a:cubicBezTo>
                <a:cubicBezTo>
                  <a:pt x="518" y="60"/>
                  <a:pt x="516" y="59"/>
                  <a:pt x="516" y="57"/>
                </a:cubicBezTo>
                <a:cubicBezTo>
                  <a:pt x="516" y="56"/>
                  <a:pt x="516" y="55"/>
                  <a:pt x="516" y="54"/>
                </a:cubicBezTo>
                <a:cubicBezTo>
                  <a:pt x="515" y="54"/>
                  <a:pt x="513" y="52"/>
                  <a:pt x="512" y="51"/>
                </a:cubicBezTo>
                <a:cubicBezTo>
                  <a:pt x="508" y="49"/>
                  <a:pt x="504" y="50"/>
                  <a:pt x="500" y="49"/>
                </a:cubicBezTo>
                <a:cubicBezTo>
                  <a:pt x="495" y="48"/>
                  <a:pt x="491" y="45"/>
                  <a:pt x="486" y="43"/>
                </a:cubicBezTo>
                <a:cubicBezTo>
                  <a:pt x="484" y="43"/>
                  <a:pt x="482" y="42"/>
                  <a:pt x="480" y="42"/>
                </a:cubicBezTo>
                <a:cubicBezTo>
                  <a:pt x="478" y="42"/>
                  <a:pt x="475" y="42"/>
                  <a:pt x="473" y="42"/>
                </a:cubicBezTo>
                <a:cubicBezTo>
                  <a:pt x="466" y="42"/>
                  <a:pt x="460" y="42"/>
                  <a:pt x="453" y="42"/>
                </a:cubicBezTo>
                <a:cubicBezTo>
                  <a:pt x="445" y="42"/>
                  <a:pt x="436" y="41"/>
                  <a:pt x="428" y="41"/>
                </a:cubicBezTo>
                <a:cubicBezTo>
                  <a:pt x="416" y="41"/>
                  <a:pt x="404" y="42"/>
                  <a:pt x="392" y="41"/>
                </a:cubicBezTo>
                <a:cubicBezTo>
                  <a:pt x="375" y="41"/>
                  <a:pt x="359" y="40"/>
                  <a:pt x="343" y="39"/>
                </a:cubicBezTo>
                <a:cubicBezTo>
                  <a:pt x="336" y="38"/>
                  <a:pt x="329" y="37"/>
                  <a:pt x="322" y="36"/>
                </a:cubicBezTo>
                <a:cubicBezTo>
                  <a:pt x="321" y="35"/>
                  <a:pt x="320" y="35"/>
                  <a:pt x="319" y="35"/>
                </a:cubicBezTo>
                <a:cubicBezTo>
                  <a:pt x="319" y="37"/>
                  <a:pt x="317" y="38"/>
                  <a:pt x="315" y="39"/>
                </a:cubicBezTo>
                <a:cubicBezTo>
                  <a:pt x="314" y="41"/>
                  <a:pt x="310" y="41"/>
                  <a:pt x="309" y="43"/>
                </a:cubicBezTo>
                <a:cubicBezTo>
                  <a:pt x="308" y="45"/>
                  <a:pt x="309" y="46"/>
                  <a:pt x="307" y="48"/>
                </a:cubicBezTo>
                <a:cubicBezTo>
                  <a:pt x="306" y="49"/>
                  <a:pt x="303" y="48"/>
                  <a:pt x="301" y="48"/>
                </a:cubicBezTo>
                <a:cubicBezTo>
                  <a:pt x="298" y="49"/>
                  <a:pt x="295" y="51"/>
                  <a:pt x="292" y="50"/>
                </a:cubicBezTo>
                <a:cubicBezTo>
                  <a:pt x="292" y="49"/>
                  <a:pt x="292" y="48"/>
                  <a:pt x="292" y="47"/>
                </a:cubicBezTo>
                <a:cubicBezTo>
                  <a:pt x="293" y="45"/>
                  <a:pt x="296" y="43"/>
                  <a:pt x="296" y="42"/>
                </a:cubicBezTo>
                <a:cubicBezTo>
                  <a:pt x="296" y="40"/>
                  <a:pt x="295" y="39"/>
                  <a:pt x="293" y="41"/>
                </a:cubicBezTo>
                <a:cubicBezTo>
                  <a:pt x="292" y="41"/>
                  <a:pt x="292" y="44"/>
                  <a:pt x="291" y="44"/>
                </a:cubicBezTo>
                <a:cubicBezTo>
                  <a:pt x="290" y="45"/>
                  <a:pt x="289" y="43"/>
                  <a:pt x="287" y="43"/>
                </a:cubicBezTo>
                <a:cubicBezTo>
                  <a:pt x="286" y="43"/>
                  <a:pt x="283" y="44"/>
                  <a:pt x="282" y="44"/>
                </a:cubicBezTo>
                <a:cubicBezTo>
                  <a:pt x="280" y="44"/>
                  <a:pt x="269" y="46"/>
                  <a:pt x="253" y="35"/>
                </a:cubicBezTo>
                <a:cubicBezTo>
                  <a:pt x="252" y="27"/>
                  <a:pt x="252" y="27"/>
                  <a:pt x="252" y="27"/>
                </a:cubicBezTo>
                <a:cubicBezTo>
                  <a:pt x="253" y="20"/>
                  <a:pt x="246" y="10"/>
                  <a:pt x="245" y="7"/>
                </a:cubicBezTo>
                <a:cubicBezTo>
                  <a:pt x="245" y="5"/>
                  <a:pt x="243" y="3"/>
                  <a:pt x="243" y="1"/>
                </a:cubicBezTo>
                <a:cubicBezTo>
                  <a:pt x="237" y="0"/>
                  <a:pt x="230" y="1"/>
                  <a:pt x="225" y="1"/>
                </a:cubicBezTo>
                <a:cubicBezTo>
                  <a:pt x="220" y="1"/>
                  <a:pt x="214" y="1"/>
                  <a:pt x="210" y="1"/>
                </a:cubicBezTo>
                <a:cubicBezTo>
                  <a:pt x="208" y="1"/>
                  <a:pt x="206" y="1"/>
                  <a:pt x="205" y="2"/>
                </a:cubicBezTo>
                <a:cubicBezTo>
                  <a:pt x="202" y="2"/>
                  <a:pt x="201" y="4"/>
                  <a:pt x="199" y="5"/>
                </a:cubicBezTo>
                <a:cubicBezTo>
                  <a:pt x="196" y="8"/>
                  <a:pt x="193" y="9"/>
                  <a:pt x="192" y="13"/>
                </a:cubicBezTo>
                <a:cubicBezTo>
                  <a:pt x="191" y="13"/>
                  <a:pt x="190" y="13"/>
                  <a:pt x="189" y="13"/>
                </a:cubicBezTo>
                <a:cubicBezTo>
                  <a:pt x="188" y="12"/>
                  <a:pt x="187" y="10"/>
                  <a:pt x="187" y="10"/>
                </a:cubicBezTo>
                <a:cubicBezTo>
                  <a:pt x="184" y="8"/>
                  <a:pt x="181" y="11"/>
                  <a:pt x="178" y="12"/>
                </a:cubicBezTo>
                <a:cubicBezTo>
                  <a:pt x="178" y="12"/>
                  <a:pt x="176" y="12"/>
                  <a:pt x="176" y="12"/>
                </a:cubicBezTo>
                <a:cubicBezTo>
                  <a:pt x="174" y="13"/>
                  <a:pt x="174" y="16"/>
                  <a:pt x="172" y="16"/>
                </a:cubicBezTo>
                <a:cubicBezTo>
                  <a:pt x="171" y="17"/>
                  <a:pt x="168" y="18"/>
                  <a:pt x="166" y="17"/>
                </a:cubicBezTo>
                <a:cubicBezTo>
                  <a:pt x="164" y="17"/>
                  <a:pt x="164" y="16"/>
                  <a:pt x="163" y="15"/>
                </a:cubicBezTo>
                <a:cubicBezTo>
                  <a:pt x="162" y="14"/>
                  <a:pt x="157" y="14"/>
                  <a:pt x="156" y="15"/>
                </a:cubicBezTo>
                <a:cubicBezTo>
                  <a:pt x="155" y="15"/>
                  <a:pt x="156" y="17"/>
                  <a:pt x="156" y="17"/>
                </a:cubicBezTo>
                <a:cubicBezTo>
                  <a:pt x="156" y="18"/>
                  <a:pt x="155" y="18"/>
                  <a:pt x="155" y="19"/>
                </a:cubicBezTo>
                <a:cubicBezTo>
                  <a:pt x="152" y="21"/>
                  <a:pt x="148" y="21"/>
                  <a:pt x="145" y="24"/>
                </a:cubicBezTo>
                <a:cubicBezTo>
                  <a:pt x="144" y="24"/>
                  <a:pt x="143" y="26"/>
                  <a:pt x="143" y="27"/>
                </a:cubicBezTo>
                <a:cubicBezTo>
                  <a:pt x="141" y="28"/>
                  <a:pt x="139" y="30"/>
                  <a:pt x="137" y="32"/>
                </a:cubicBezTo>
                <a:cubicBezTo>
                  <a:pt x="135" y="34"/>
                  <a:pt x="135" y="37"/>
                  <a:pt x="133" y="40"/>
                </a:cubicBezTo>
                <a:cubicBezTo>
                  <a:pt x="131" y="43"/>
                  <a:pt x="129" y="47"/>
                  <a:pt x="125" y="47"/>
                </a:cubicBezTo>
                <a:cubicBezTo>
                  <a:pt x="121" y="47"/>
                  <a:pt x="117" y="47"/>
                  <a:pt x="114" y="50"/>
                </a:cubicBezTo>
                <a:cubicBezTo>
                  <a:pt x="113" y="50"/>
                  <a:pt x="113" y="51"/>
                  <a:pt x="112" y="51"/>
                </a:cubicBezTo>
                <a:cubicBezTo>
                  <a:pt x="109" y="53"/>
                  <a:pt x="105" y="53"/>
                  <a:pt x="102" y="54"/>
                </a:cubicBezTo>
                <a:cubicBezTo>
                  <a:pt x="101" y="54"/>
                  <a:pt x="101" y="54"/>
                  <a:pt x="100" y="55"/>
                </a:cubicBezTo>
                <a:cubicBezTo>
                  <a:pt x="100" y="56"/>
                  <a:pt x="100" y="57"/>
                  <a:pt x="100" y="57"/>
                </a:cubicBezTo>
                <a:cubicBezTo>
                  <a:pt x="99" y="58"/>
                  <a:pt x="98" y="57"/>
                  <a:pt x="97" y="58"/>
                </a:cubicBezTo>
                <a:cubicBezTo>
                  <a:pt x="95" y="58"/>
                  <a:pt x="95" y="59"/>
                  <a:pt x="93" y="59"/>
                </a:cubicBezTo>
                <a:cubicBezTo>
                  <a:pt x="88" y="62"/>
                  <a:pt x="83" y="63"/>
                  <a:pt x="77" y="63"/>
                </a:cubicBezTo>
                <a:cubicBezTo>
                  <a:pt x="72" y="63"/>
                  <a:pt x="69" y="63"/>
                  <a:pt x="65" y="65"/>
                </a:cubicBezTo>
                <a:cubicBezTo>
                  <a:pt x="61" y="67"/>
                  <a:pt x="57" y="69"/>
                  <a:pt x="54" y="71"/>
                </a:cubicBezTo>
                <a:cubicBezTo>
                  <a:pt x="50" y="73"/>
                  <a:pt x="46" y="74"/>
                  <a:pt x="43" y="76"/>
                </a:cubicBezTo>
                <a:cubicBezTo>
                  <a:pt x="46" y="75"/>
                  <a:pt x="46" y="70"/>
                  <a:pt x="48" y="69"/>
                </a:cubicBezTo>
                <a:cubicBezTo>
                  <a:pt x="45" y="68"/>
                  <a:pt x="43" y="68"/>
                  <a:pt x="40" y="70"/>
                </a:cubicBezTo>
                <a:cubicBezTo>
                  <a:pt x="39" y="70"/>
                  <a:pt x="38" y="71"/>
                  <a:pt x="38" y="71"/>
                </a:cubicBezTo>
                <a:cubicBezTo>
                  <a:pt x="37" y="72"/>
                  <a:pt x="36" y="71"/>
                  <a:pt x="36" y="71"/>
                </a:cubicBezTo>
                <a:cubicBezTo>
                  <a:pt x="34" y="72"/>
                  <a:pt x="31" y="72"/>
                  <a:pt x="29" y="73"/>
                </a:cubicBezTo>
                <a:cubicBezTo>
                  <a:pt x="29" y="73"/>
                  <a:pt x="28" y="74"/>
                  <a:pt x="27" y="74"/>
                </a:cubicBezTo>
                <a:cubicBezTo>
                  <a:pt x="25" y="75"/>
                  <a:pt x="21" y="76"/>
                  <a:pt x="18" y="77"/>
                </a:cubicBezTo>
                <a:cubicBezTo>
                  <a:pt x="18" y="77"/>
                  <a:pt x="18" y="78"/>
                  <a:pt x="19" y="78"/>
                </a:cubicBezTo>
                <a:cubicBezTo>
                  <a:pt x="19" y="79"/>
                  <a:pt x="20" y="79"/>
                  <a:pt x="20" y="80"/>
                </a:cubicBezTo>
                <a:cubicBezTo>
                  <a:pt x="19" y="80"/>
                  <a:pt x="18" y="80"/>
                  <a:pt x="17" y="80"/>
                </a:cubicBezTo>
                <a:cubicBezTo>
                  <a:pt x="16" y="80"/>
                  <a:pt x="15" y="80"/>
                  <a:pt x="14" y="81"/>
                </a:cubicBezTo>
                <a:cubicBezTo>
                  <a:pt x="12" y="81"/>
                  <a:pt x="11" y="82"/>
                  <a:pt x="9" y="82"/>
                </a:cubicBezTo>
                <a:cubicBezTo>
                  <a:pt x="6" y="82"/>
                  <a:pt x="3" y="81"/>
                  <a:pt x="0" y="83"/>
                </a:cubicBezTo>
                <a:cubicBezTo>
                  <a:pt x="0" y="84"/>
                  <a:pt x="1" y="85"/>
                  <a:pt x="1" y="85"/>
                </a:cubicBezTo>
                <a:cubicBezTo>
                  <a:pt x="1" y="86"/>
                  <a:pt x="1" y="87"/>
                  <a:pt x="1" y="87"/>
                </a:cubicBezTo>
                <a:cubicBezTo>
                  <a:pt x="2" y="88"/>
                  <a:pt x="5" y="89"/>
                  <a:pt x="7" y="90"/>
                </a:cubicBezTo>
                <a:cubicBezTo>
                  <a:pt x="8" y="91"/>
                  <a:pt x="9" y="92"/>
                  <a:pt x="10" y="93"/>
                </a:cubicBezTo>
                <a:cubicBezTo>
                  <a:pt x="11" y="93"/>
                  <a:pt x="14" y="94"/>
                  <a:pt x="16" y="93"/>
                </a:cubicBezTo>
                <a:cubicBezTo>
                  <a:pt x="18" y="93"/>
                  <a:pt x="20" y="90"/>
                  <a:pt x="21" y="89"/>
                </a:cubicBezTo>
                <a:cubicBezTo>
                  <a:pt x="22" y="88"/>
                  <a:pt x="23" y="93"/>
                  <a:pt x="23" y="94"/>
                </a:cubicBezTo>
                <a:cubicBezTo>
                  <a:pt x="23" y="96"/>
                  <a:pt x="22" y="99"/>
                  <a:pt x="23" y="101"/>
                </a:cubicBezTo>
                <a:cubicBezTo>
                  <a:pt x="23" y="103"/>
                  <a:pt x="24" y="106"/>
                  <a:pt x="24" y="108"/>
                </a:cubicBezTo>
                <a:cubicBezTo>
                  <a:pt x="26" y="113"/>
                  <a:pt x="27" y="117"/>
                  <a:pt x="29" y="122"/>
                </a:cubicBezTo>
                <a:cubicBezTo>
                  <a:pt x="30" y="124"/>
                  <a:pt x="32" y="127"/>
                  <a:pt x="33" y="130"/>
                </a:cubicBezTo>
                <a:cubicBezTo>
                  <a:pt x="34" y="132"/>
                  <a:pt x="33" y="136"/>
                  <a:pt x="33" y="138"/>
                </a:cubicBezTo>
                <a:cubicBezTo>
                  <a:pt x="33" y="141"/>
                  <a:pt x="33" y="143"/>
                  <a:pt x="32" y="145"/>
                </a:cubicBezTo>
                <a:cubicBezTo>
                  <a:pt x="31" y="148"/>
                  <a:pt x="30" y="149"/>
                  <a:pt x="28" y="151"/>
                </a:cubicBezTo>
                <a:cubicBezTo>
                  <a:pt x="27" y="152"/>
                  <a:pt x="26" y="155"/>
                  <a:pt x="25" y="156"/>
                </a:cubicBezTo>
                <a:cubicBezTo>
                  <a:pt x="25" y="156"/>
                  <a:pt x="24" y="156"/>
                  <a:pt x="23" y="157"/>
                </a:cubicBezTo>
                <a:cubicBezTo>
                  <a:pt x="23" y="158"/>
                  <a:pt x="22" y="159"/>
                  <a:pt x="22" y="160"/>
                </a:cubicBezTo>
                <a:cubicBezTo>
                  <a:pt x="21" y="162"/>
                  <a:pt x="20" y="163"/>
                  <a:pt x="19" y="164"/>
                </a:cubicBezTo>
                <a:cubicBezTo>
                  <a:pt x="18" y="166"/>
                  <a:pt x="17" y="168"/>
                  <a:pt x="16" y="170"/>
                </a:cubicBezTo>
                <a:cubicBezTo>
                  <a:pt x="16" y="170"/>
                  <a:pt x="16" y="171"/>
                  <a:pt x="16" y="171"/>
                </a:cubicBezTo>
                <a:cubicBezTo>
                  <a:pt x="16" y="171"/>
                  <a:pt x="15" y="172"/>
                  <a:pt x="15" y="172"/>
                </a:cubicBezTo>
                <a:cubicBezTo>
                  <a:pt x="15" y="174"/>
                  <a:pt x="17" y="174"/>
                  <a:pt x="17" y="175"/>
                </a:cubicBezTo>
                <a:cubicBezTo>
                  <a:pt x="19" y="176"/>
                  <a:pt x="20" y="177"/>
                  <a:pt x="21" y="178"/>
                </a:cubicBezTo>
                <a:cubicBezTo>
                  <a:pt x="22" y="180"/>
                  <a:pt x="23" y="181"/>
                  <a:pt x="25" y="182"/>
                </a:cubicBezTo>
                <a:cubicBezTo>
                  <a:pt x="26" y="183"/>
                  <a:pt x="27" y="183"/>
                  <a:pt x="28" y="184"/>
                </a:cubicBezTo>
                <a:cubicBezTo>
                  <a:pt x="29" y="185"/>
                  <a:pt x="30" y="185"/>
                  <a:pt x="31" y="187"/>
                </a:cubicBezTo>
                <a:cubicBezTo>
                  <a:pt x="33" y="188"/>
                  <a:pt x="33" y="190"/>
                  <a:pt x="34" y="192"/>
                </a:cubicBezTo>
                <a:cubicBezTo>
                  <a:pt x="34" y="192"/>
                  <a:pt x="34" y="193"/>
                  <a:pt x="34" y="193"/>
                </a:cubicBezTo>
                <a:cubicBezTo>
                  <a:pt x="36" y="196"/>
                  <a:pt x="40" y="196"/>
                  <a:pt x="41" y="199"/>
                </a:cubicBezTo>
                <a:cubicBezTo>
                  <a:pt x="41" y="200"/>
                  <a:pt x="40" y="202"/>
                  <a:pt x="40" y="203"/>
                </a:cubicBezTo>
                <a:cubicBezTo>
                  <a:pt x="40" y="204"/>
                  <a:pt x="40" y="205"/>
                  <a:pt x="39" y="206"/>
                </a:cubicBezTo>
                <a:cubicBezTo>
                  <a:pt x="39" y="208"/>
                  <a:pt x="38" y="208"/>
                  <a:pt x="37" y="210"/>
                </a:cubicBezTo>
                <a:cubicBezTo>
                  <a:pt x="36" y="211"/>
                  <a:pt x="36" y="210"/>
                  <a:pt x="37" y="212"/>
                </a:cubicBezTo>
                <a:cubicBezTo>
                  <a:pt x="37" y="214"/>
                  <a:pt x="37" y="215"/>
                  <a:pt x="37" y="217"/>
                </a:cubicBezTo>
                <a:cubicBezTo>
                  <a:pt x="37" y="218"/>
                  <a:pt x="38" y="221"/>
                  <a:pt x="38" y="222"/>
                </a:cubicBezTo>
                <a:cubicBezTo>
                  <a:pt x="39" y="223"/>
                  <a:pt x="39" y="223"/>
                  <a:pt x="39" y="223"/>
                </a:cubicBezTo>
                <a:cubicBezTo>
                  <a:pt x="40" y="223"/>
                  <a:pt x="40" y="224"/>
                  <a:pt x="40" y="224"/>
                </a:cubicBezTo>
                <a:cubicBezTo>
                  <a:pt x="40" y="224"/>
                  <a:pt x="41" y="224"/>
                  <a:pt x="42" y="225"/>
                </a:cubicBezTo>
                <a:cubicBezTo>
                  <a:pt x="42" y="225"/>
                  <a:pt x="42" y="227"/>
                  <a:pt x="42" y="227"/>
                </a:cubicBezTo>
                <a:cubicBezTo>
                  <a:pt x="42" y="229"/>
                  <a:pt x="43" y="230"/>
                  <a:pt x="43" y="231"/>
                </a:cubicBezTo>
                <a:cubicBezTo>
                  <a:pt x="43" y="232"/>
                  <a:pt x="42" y="232"/>
                  <a:pt x="43" y="233"/>
                </a:cubicBezTo>
                <a:cubicBezTo>
                  <a:pt x="43" y="234"/>
                  <a:pt x="46" y="235"/>
                  <a:pt x="46" y="236"/>
                </a:cubicBezTo>
                <a:cubicBezTo>
                  <a:pt x="49" y="238"/>
                  <a:pt x="47" y="241"/>
                  <a:pt x="47" y="244"/>
                </a:cubicBezTo>
                <a:cubicBezTo>
                  <a:pt x="46" y="247"/>
                  <a:pt x="46" y="249"/>
                  <a:pt x="46" y="252"/>
                </a:cubicBezTo>
                <a:cubicBezTo>
                  <a:pt x="46" y="252"/>
                  <a:pt x="46" y="252"/>
                  <a:pt x="46" y="253"/>
                </a:cubicBezTo>
                <a:cubicBezTo>
                  <a:pt x="45" y="255"/>
                  <a:pt x="43" y="255"/>
                  <a:pt x="41" y="255"/>
                </a:cubicBezTo>
                <a:cubicBezTo>
                  <a:pt x="37" y="256"/>
                  <a:pt x="38" y="257"/>
                  <a:pt x="38" y="260"/>
                </a:cubicBezTo>
                <a:cubicBezTo>
                  <a:pt x="38" y="261"/>
                  <a:pt x="38" y="264"/>
                  <a:pt x="38" y="265"/>
                </a:cubicBezTo>
                <a:cubicBezTo>
                  <a:pt x="39" y="266"/>
                  <a:pt x="40" y="265"/>
                  <a:pt x="41" y="265"/>
                </a:cubicBezTo>
                <a:cubicBezTo>
                  <a:pt x="40" y="265"/>
                  <a:pt x="39" y="266"/>
                  <a:pt x="38" y="267"/>
                </a:cubicBezTo>
                <a:cubicBezTo>
                  <a:pt x="39" y="269"/>
                  <a:pt x="41" y="271"/>
                  <a:pt x="42" y="273"/>
                </a:cubicBezTo>
                <a:cubicBezTo>
                  <a:pt x="42" y="273"/>
                  <a:pt x="42" y="274"/>
                  <a:pt x="42" y="274"/>
                </a:cubicBezTo>
                <a:cubicBezTo>
                  <a:pt x="42" y="275"/>
                  <a:pt x="43" y="275"/>
                  <a:pt x="43" y="275"/>
                </a:cubicBezTo>
                <a:cubicBezTo>
                  <a:pt x="43" y="275"/>
                  <a:pt x="44" y="277"/>
                  <a:pt x="44" y="276"/>
                </a:cubicBezTo>
                <a:cubicBezTo>
                  <a:pt x="44" y="278"/>
                  <a:pt x="45" y="280"/>
                  <a:pt x="45" y="282"/>
                </a:cubicBezTo>
                <a:cubicBezTo>
                  <a:pt x="45" y="283"/>
                  <a:pt x="44" y="283"/>
                  <a:pt x="44" y="284"/>
                </a:cubicBezTo>
                <a:cubicBezTo>
                  <a:pt x="44" y="284"/>
                  <a:pt x="43" y="284"/>
                  <a:pt x="43" y="284"/>
                </a:cubicBezTo>
                <a:cubicBezTo>
                  <a:pt x="43" y="285"/>
                  <a:pt x="42" y="285"/>
                  <a:pt x="41" y="285"/>
                </a:cubicBezTo>
                <a:cubicBezTo>
                  <a:pt x="40" y="286"/>
                  <a:pt x="41" y="287"/>
                  <a:pt x="42" y="288"/>
                </a:cubicBezTo>
                <a:cubicBezTo>
                  <a:pt x="42" y="288"/>
                  <a:pt x="42" y="288"/>
                  <a:pt x="43" y="289"/>
                </a:cubicBezTo>
                <a:cubicBezTo>
                  <a:pt x="45" y="290"/>
                  <a:pt x="46" y="291"/>
                  <a:pt x="47" y="292"/>
                </a:cubicBezTo>
                <a:cubicBezTo>
                  <a:pt x="48" y="293"/>
                  <a:pt x="50" y="293"/>
                  <a:pt x="51" y="294"/>
                </a:cubicBezTo>
                <a:cubicBezTo>
                  <a:pt x="52" y="295"/>
                  <a:pt x="52" y="295"/>
                  <a:pt x="53" y="296"/>
                </a:cubicBezTo>
                <a:cubicBezTo>
                  <a:pt x="54" y="298"/>
                  <a:pt x="54" y="299"/>
                  <a:pt x="54" y="301"/>
                </a:cubicBezTo>
                <a:cubicBezTo>
                  <a:pt x="55" y="302"/>
                  <a:pt x="55" y="303"/>
                  <a:pt x="55" y="303"/>
                </a:cubicBezTo>
                <a:cubicBezTo>
                  <a:pt x="55" y="304"/>
                  <a:pt x="56" y="304"/>
                  <a:pt x="56" y="304"/>
                </a:cubicBezTo>
                <a:cubicBezTo>
                  <a:pt x="57" y="305"/>
                  <a:pt x="58" y="306"/>
                  <a:pt x="58" y="307"/>
                </a:cubicBezTo>
                <a:cubicBezTo>
                  <a:pt x="59" y="308"/>
                  <a:pt x="59" y="309"/>
                  <a:pt x="60" y="310"/>
                </a:cubicBezTo>
                <a:cubicBezTo>
                  <a:pt x="60" y="312"/>
                  <a:pt x="60" y="311"/>
                  <a:pt x="60" y="313"/>
                </a:cubicBezTo>
                <a:cubicBezTo>
                  <a:pt x="59" y="315"/>
                  <a:pt x="59" y="317"/>
                  <a:pt x="58" y="319"/>
                </a:cubicBezTo>
                <a:cubicBezTo>
                  <a:pt x="57" y="321"/>
                  <a:pt x="57" y="322"/>
                  <a:pt x="57" y="324"/>
                </a:cubicBezTo>
                <a:cubicBezTo>
                  <a:pt x="56" y="326"/>
                  <a:pt x="57" y="328"/>
                  <a:pt x="56" y="330"/>
                </a:cubicBezTo>
                <a:cubicBezTo>
                  <a:pt x="56" y="332"/>
                  <a:pt x="54" y="333"/>
                  <a:pt x="54" y="336"/>
                </a:cubicBezTo>
                <a:cubicBezTo>
                  <a:pt x="54" y="337"/>
                  <a:pt x="54" y="337"/>
                  <a:pt x="54" y="338"/>
                </a:cubicBezTo>
                <a:cubicBezTo>
                  <a:pt x="56" y="338"/>
                  <a:pt x="59" y="338"/>
                  <a:pt x="61" y="338"/>
                </a:cubicBezTo>
                <a:cubicBezTo>
                  <a:pt x="65" y="338"/>
                  <a:pt x="68" y="338"/>
                  <a:pt x="72" y="338"/>
                </a:cubicBezTo>
                <a:cubicBezTo>
                  <a:pt x="75" y="338"/>
                  <a:pt x="75" y="338"/>
                  <a:pt x="76" y="340"/>
                </a:cubicBezTo>
                <a:cubicBezTo>
                  <a:pt x="76" y="340"/>
                  <a:pt x="77" y="340"/>
                  <a:pt x="77" y="341"/>
                </a:cubicBezTo>
                <a:cubicBezTo>
                  <a:pt x="78" y="341"/>
                  <a:pt x="78" y="341"/>
                  <a:pt x="78" y="342"/>
                </a:cubicBezTo>
                <a:cubicBezTo>
                  <a:pt x="78" y="342"/>
                  <a:pt x="79" y="343"/>
                  <a:pt x="79" y="343"/>
                </a:cubicBezTo>
                <a:cubicBezTo>
                  <a:pt x="81" y="346"/>
                  <a:pt x="82" y="348"/>
                  <a:pt x="84" y="350"/>
                </a:cubicBezTo>
                <a:cubicBezTo>
                  <a:pt x="85" y="352"/>
                  <a:pt x="86" y="355"/>
                  <a:pt x="88" y="356"/>
                </a:cubicBezTo>
                <a:cubicBezTo>
                  <a:pt x="89" y="356"/>
                  <a:pt x="90" y="356"/>
                  <a:pt x="91" y="356"/>
                </a:cubicBezTo>
                <a:cubicBezTo>
                  <a:pt x="93" y="356"/>
                  <a:pt x="95" y="358"/>
                  <a:pt x="97" y="358"/>
                </a:cubicBezTo>
                <a:cubicBezTo>
                  <a:pt x="99" y="359"/>
                  <a:pt x="102" y="361"/>
                  <a:pt x="104" y="362"/>
                </a:cubicBezTo>
                <a:cubicBezTo>
                  <a:pt x="106" y="362"/>
                  <a:pt x="107" y="363"/>
                  <a:pt x="108" y="363"/>
                </a:cubicBezTo>
                <a:cubicBezTo>
                  <a:pt x="110" y="364"/>
                  <a:pt x="111" y="364"/>
                  <a:pt x="113" y="365"/>
                </a:cubicBezTo>
                <a:cubicBezTo>
                  <a:pt x="114" y="365"/>
                  <a:pt x="114" y="366"/>
                  <a:pt x="115" y="366"/>
                </a:cubicBezTo>
                <a:cubicBezTo>
                  <a:pt x="116" y="367"/>
                  <a:pt x="117" y="366"/>
                  <a:pt x="118" y="367"/>
                </a:cubicBezTo>
                <a:cubicBezTo>
                  <a:pt x="118" y="367"/>
                  <a:pt x="119" y="368"/>
                  <a:pt x="120" y="369"/>
                </a:cubicBezTo>
                <a:cubicBezTo>
                  <a:pt x="120" y="369"/>
                  <a:pt x="122" y="369"/>
                  <a:pt x="122" y="369"/>
                </a:cubicBezTo>
                <a:cubicBezTo>
                  <a:pt x="124" y="370"/>
                  <a:pt x="125" y="370"/>
                  <a:pt x="127" y="370"/>
                </a:cubicBezTo>
                <a:cubicBezTo>
                  <a:pt x="129" y="370"/>
                  <a:pt x="131" y="369"/>
                  <a:pt x="133" y="370"/>
                </a:cubicBezTo>
                <a:cubicBezTo>
                  <a:pt x="135" y="370"/>
                  <a:pt x="135" y="370"/>
                  <a:pt x="136" y="371"/>
                </a:cubicBezTo>
                <a:cubicBezTo>
                  <a:pt x="138" y="372"/>
                  <a:pt x="137" y="370"/>
                  <a:pt x="138" y="372"/>
                </a:cubicBezTo>
                <a:cubicBezTo>
                  <a:pt x="138" y="372"/>
                  <a:pt x="138" y="374"/>
                  <a:pt x="138" y="375"/>
                </a:cubicBezTo>
                <a:cubicBezTo>
                  <a:pt x="137" y="376"/>
                  <a:pt x="136" y="377"/>
                  <a:pt x="136" y="378"/>
                </a:cubicBezTo>
                <a:cubicBezTo>
                  <a:pt x="135" y="379"/>
                  <a:pt x="134" y="380"/>
                  <a:pt x="133" y="381"/>
                </a:cubicBezTo>
                <a:cubicBezTo>
                  <a:pt x="132" y="382"/>
                  <a:pt x="130" y="383"/>
                  <a:pt x="129" y="385"/>
                </a:cubicBezTo>
                <a:cubicBezTo>
                  <a:pt x="128" y="386"/>
                  <a:pt x="128" y="388"/>
                  <a:pt x="128" y="389"/>
                </a:cubicBezTo>
                <a:cubicBezTo>
                  <a:pt x="129" y="392"/>
                  <a:pt x="131" y="392"/>
                  <a:pt x="133" y="393"/>
                </a:cubicBezTo>
                <a:cubicBezTo>
                  <a:pt x="135" y="394"/>
                  <a:pt x="136" y="395"/>
                  <a:pt x="137" y="396"/>
                </a:cubicBezTo>
                <a:cubicBezTo>
                  <a:pt x="138" y="397"/>
                  <a:pt x="139" y="397"/>
                  <a:pt x="140" y="398"/>
                </a:cubicBezTo>
                <a:cubicBezTo>
                  <a:pt x="140" y="398"/>
                  <a:pt x="141" y="400"/>
                  <a:pt x="141" y="400"/>
                </a:cubicBezTo>
                <a:cubicBezTo>
                  <a:pt x="142" y="401"/>
                  <a:pt x="142" y="401"/>
                  <a:pt x="143" y="402"/>
                </a:cubicBezTo>
                <a:cubicBezTo>
                  <a:pt x="144" y="404"/>
                  <a:pt x="145" y="405"/>
                  <a:pt x="145" y="407"/>
                </a:cubicBezTo>
                <a:cubicBezTo>
                  <a:pt x="145" y="409"/>
                  <a:pt x="146" y="410"/>
                  <a:pt x="147" y="412"/>
                </a:cubicBezTo>
                <a:cubicBezTo>
                  <a:pt x="148" y="413"/>
                  <a:pt x="148" y="414"/>
                  <a:pt x="149" y="415"/>
                </a:cubicBezTo>
                <a:cubicBezTo>
                  <a:pt x="152" y="417"/>
                  <a:pt x="154" y="415"/>
                  <a:pt x="156" y="413"/>
                </a:cubicBezTo>
                <a:cubicBezTo>
                  <a:pt x="156" y="412"/>
                  <a:pt x="157" y="412"/>
                  <a:pt x="157" y="412"/>
                </a:cubicBezTo>
                <a:cubicBezTo>
                  <a:pt x="158" y="410"/>
                  <a:pt x="158" y="411"/>
                  <a:pt x="160" y="410"/>
                </a:cubicBezTo>
                <a:cubicBezTo>
                  <a:pt x="162" y="408"/>
                  <a:pt x="161" y="407"/>
                  <a:pt x="163" y="406"/>
                </a:cubicBezTo>
                <a:cubicBezTo>
                  <a:pt x="164" y="405"/>
                  <a:pt x="165" y="405"/>
                  <a:pt x="166" y="405"/>
                </a:cubicBezTo>
                <a:cubicBezTo>
                  <a:pt x="167" y="404"/>
                  <a:pt x="169" y="403"/>
                  <a:pt x="171" y="403"/>
                </a:cubicBezTo>
                <a:cubicBezTo>
                  <a:pt x="173" y="402"/>
                  <a:pt x="174" y="402"/>
                  <a:pt x="174" y="400"/>
                </a:cubicBezTo>
                <a:cubicBezTo>
                  <a:pt x="173" y="397"/>
                  <a:pt x="171" y="397"/>
                  <a:pt x="169" y="395"/>
                </a:cubicBezTo>
                <a:cubicBezTo>
                  <a:pt x="168" y="394"/>
                  <a:pt x="168" y="394"/>
                  <a:pt x="167" y="393"/>
                </a:cubicBezTo>
                <a:cubicBezTo>
                  <a:pt x="166" y="391"/>
                  <a:pt x="165" y="390"/>
                  <a:pt x="165" y="388"/>
                </a:cubicBezTo>
                <a:cubicBezTo>
                  <a:pt x="169" y="388"/>
                  <a:pt x="174" y="388"/>
                  <a:pt x="177" y="390"/>
                </a:cubicBezTo>
                <a:cubicBezTo>
                  <a:pt x="177" y="390"/>
                  <a:pt x="178" y="391"/>
                  <a:pt x="177" y="392"/>
                </a:cubicBezTo>
                <a:cubicBezTo>
                  <a:pt x="179" y="393"/>
                  <a:pt x="179" y="392"/>
                  <a:pt x="180" y="393"/>
                </a:cubicBezTo>
                <a:cubicBezTo>
                  <a:pt x="181" y="394"/>
                  <a:pt x="183" y="395"/>
                  <a:pt x="184" y="395"/>
                </a:cubicBezTo>
                <a:cubicBezTo>
                  <a:pt x="184" y="397"/>
                  <a:pt x="185" y="397"/>
                  <a:pt x="187" y="398"/>
                </a:cubicBezTo>
                <a:cubicBezTo>
                  <a:pt x="189" y="398"/>
                  <a:pt x="190" y="400"/>
                  <a:pt x="191" y="400"/>
                </a:cubicBezTo>
                <a:cubicBezTo>
                  <a:pt x="192" y="401"/>
                  <a:pt x="192" y="400"/>
                  <a:pt x="193" y="401"/>
                </a:cubicBezTo>
                <a:cubicBezTo>
                  <a:pt x="194" y="401"/>
                  <a:pt x="193" y="402"/>
                  <a:pt x="194" y="402"/>
                </a:cubicBezTo>
                <a:cubicBezTo>
                  <a:pt x="196" y="403"/>
                  <a:pt x="200" y="402"/>
                  <a:pt x="201" y="402"/>
                </a:cubicBezTo>
                <a:cubicBezTo>
                  <a:pt x="204" y="402"/>
                  <a:pt x="208" y="399"/>
                  <a:pt x="210" y="402"/>
                </a:cubicBezTo>
                <a:cubicBezTo>
                  <a:pt x="210" y="403"/>
                  <a:pt x="210" y="406"/>
                  <a:pt x="210" y="407"/>
                </a:cubicBezTo>
                <a:cubicBezTo>
                  <a:pt x="209" y="409"/>
                  <a:pt x="207" y="409"/>
                  <a:pt x="206" y="411"/>
                </a:cubicBezTo>
                <a:cubicBezTo>
                  <a:pt x="206" y="412"/>
                  <a:pt x="207" y="413"/>
                  <a:pt x="208" y="414"/>
                </a:cubicBezTo>
                <a:cubicBezTo>
                  <a:pt x="209" y="415"/>
                  <a:pt x="210" y="417"/>
                  <a:pt x="212" y="417"/>
                </a:cubicBezTo>
                <a:cubicBezTo>
                  <a:pt x="213" y="418"/>
                  <a:pt x="214" y="420"/>
                  <a:pt x="215" y="421"/>
                </a:cubicBezTo>
                <a:cubicBezTo>
                  <a:pt x="217" y="422"/>
                  <a:pt x="219" y="421"/>
                  <a:pt x="220" y="421"/>
                </a:cubicBezTo>
                <a:cubicBezTo>
                  <a:pt x="221" y="422"/>
                  <a:pt x="221" y="422"/>
                  <a:pt x="222" y="423"/>
                </a:cubicBezTo>
                <a:cubicBezTo>
                  <a:pt x="222" y="423"/>
                  <a:pt x="222" y="423"/>
                  <a:pt x="223" y="423"/>
                </a:cubicBezTo>
                <a:cubicBezTo>
                  <a:pt x="225" y="424"/>
                  <a:pt x="226" y="423"/>
                  <a:pt x="227" y="424"/>
                </a:cubicBezTo>
                <a:cubicBezTo>
                  <a:pt x="229" y="424"/>
                  <a:pt x="229" y="425"/>
                  <a:pt x="231" y="426"/>
                </a:cubicBezTo>
                <a:cubicBezTo>
                  <a:pt x="233" y="426"/>
                  <a:pt x="235" y="426"/>
                  <a:pt x="237" y="427"/>
                </a:cubicBezTo>
                <a:cubicBezTo>
                  <a:pt x="239" y="427"/>
                  <a:pt x="240" y="428"/>
                  <a:pt x="243" y="428"/>
                </a:cubicBezTo>
                <a:cubicBezTo>
                  <a:pt x="243" y="429"/>
                  <a:pt x="243" y="429"/>
                  <a:pt x="243" y="429"/>
                </a:cubicBezTo>
                <a:cubicBezTo>
                  <a:pt x="245" y="429"/>
                  <a:pt x="247" y="430"/>
                  <a:pt x="249" y="431"/>
                </a:cubicBezTo>
                <a:cubicBezTo>
                  <a:pt x="253" y="433"/>
                  <a:pt x="256" y="433"/>
                  <a:pt x="260" y="434"/>
                </a:cubicBezTo>
                <a:cubicBezTo>
                  <a:pt x="257" y="440"/>
                  <a:pt x="259" y="446"/>
                  <a:pt x="264" y="449"/>
                </a:cubicBezTo>
                <a:cubicBezTo>
                  <a:pt x="267" y="451"/>
                  <a:pt x="269" y="452"/>
                  <a:pt x="269" y="455"/>
                </a:cubicBezTo>
                <a:cubicBezTo>
                  <a:pt x="269" y="457"/>
                  <a:pt x="269" y="459"/>
                  <a:pt x="269" y="460"/>
                </a:cubicBezTo>
                <a:cubicBezTo>
                  <a:pt x="268" y="462"/>
                  <a:pt x="267" y="463"/>
                  <a:pt x="268" y="465"/>
                </a:cubicBezTo>
                <a:cubicBezTo>
                  <a:pt x="268" y="465"/>
                  <a:pt x="269" y="465"/>
                  <a:pt x="270" y="465"/>
                </a:cubicBezTo>
                <a:cubicBezTo>
                  <a:pt x="271" y="465"/>
                  <a:pt x="271" y="465"/>
                  <a:pt x="271" y="466"/>
                </a:cubicBezTo>
                <a:cubicBezTo>
                  <a:pt x="272" y="467"/>
                  <a:pt x="272" y="469"/>
                  <a:pt x="272" y="470"/>
                </a:cubicBezTo>
                <a:cubicBezTo>
                  <a:pt x="273" y="473"/>
                  <a:pt x="272" y="475"/>
                  <a:pt x="276" y="475"/>
                </a:cubicBezTo>
                <a:cubicBezTo>
                  <a:pt x="279" y="476"/>
                  <a:pt x="283" y="476"/>
                  <a:pt x="286" y="475"/>
                </a:cubicBezTo>
                <a:cubicBezTo>
                  <a:pt x="290" y="475"/>
                  <a:pt x="289" y="473"/>
                  <a:pt x="289" y="469"/>
                </a:cubicBezTo>
                <a:cubicBezTo>
                  <a:pt x="290" y="466"/>
                  <a:pt x="291" y="465"/>
                  <a:pt x="294" y="464"/>
                </a:cubicBezTo>
                <a:cubicBezTo>
                  <a:pt x="296" y="464"/>
                  <a:pt x="296" y="463"/>
                  <a:pt x="298" y="463"/>
                </a:cubicBezTo>
                <a:cubicBezTo>
                  <a:pt x="298" y="463"/>
                  <a:pt x="299" y="463"/>
                  <a:pt x="299" y="462"/>
                </a:cubicBezTo>
                <a:cubicBezTo>
                  <a:pt x="301" y="462"/>
                  <a:pt x="301" y="461"/>
                  <a:pt x="302" y="460"/>
                </a:cubicBezTo>
                <a:cubicBezTo>
                  <a:pt x="304" y="458"/>
                  <a:pt x="307" y="460"/>
                  <a:pt x="307" y="463"/>
                </a:cubicBezTo>
                <a:cubicBezTo>
                  <a:pt x="307" y="464"/>
                  <a:pt x="307" y="465"/>
                  <a:pt x="308" y="466"/>
                </a:cubicBezTo>
                <a:cubicBezTo>
                  <a:pt x="309" y="467"/>
                  <a:pt x="311" y="466"/>
                  <a:pt x="311" y="468"/>
                </a:cubicBezTo>
                <a:cubicBezTo>
                  <a:pt x="312" y="468"/>
                  <a:pt x="315" y="470"/>
                  <a:pt x="315" y="471"/>
                </a:cubicBezTo>
                <a:cubicBezTo>
                  <a:pt x="316" y="472"/>
                  <a:pt x="316" y="473"/>
                  <a:pt x="316" y="473"/>
                </a:cubicBezTo>
                <a:cubicBezTo>
                  <a:pt x="317" y="474"/>
                  <a:pt x="318" y="475"/>
                  <a:pt x="318" y="476"/>
                </a:cubicBezTo>
                <a:cubicBezTo>
                  <a:pt x="319" y="477"/>
                  <a:pt x="319" y="477"/>
                  <a:pt x="319" y="479"/>
                </a:cubicBezTo>
                <a:cubicBezTo>
                  <a:pt x="319" y="481"/>
                  <a:pt x="319" y="483"/>
                  <a:pt x="319" y="485"/>
                </a:cubicBezTo>
                <a:cubicBezTo>
                  <a:pt x="319" y="487"/>
                  <a:pt x="319" y="486"/>
                  <a:pt x="321" y="487"/>
                </a:cubicBezTo>
                <a:cubicBezTo>
                  <a:pt x="321" y="488"/>
                  <a:pt x="322" y="488"/>
                  <a:pt x="323" y="488"/>
                </a:cubicBezTo>
                <a:cubicBezTo>
                  <a:pt x="323" y="489"/>
                  <a:pt x="324" y="490"/>
                  <a:pt x="325" y="490"/>
                </a:cubicBezTo>
                <a:cubicBezTo>
                  <a:pt x="326" y="491"/>
                  <a:pt x="326" y="491"/>
                  <a:pt x="327" y="491"/>
                </a:cubicBezTo>
                <a:cubicBezTo>
                  <a:pt x="328" y="491"/>
                  <a:pt x="329" y="492"/>
                  <a:pt x="329" y="493"/>
                </a:cubicBezTo>
                <a:cubicBezTo>
                  <a:pt x="331" y="493"/>
                  <a:pt x="333" y="493"/>
                  <a:pt x="334" y="493"/>
                </a:cubicBezTo>
                <a:cubicBezTo>
                  <a:pt x="334" y="491"/>
                  <a:pt x="334" y="490"/>
                  <a:pt x="334" y="488"/>
                </a:cubicBezTo>
                <a:cubicBezTo>
                  <a:pt x="334" y="485"/>
                  <a:pt x="335" y="484"/>
                  <a:pt x="338" y="483"/>
                </a:cubicBezTo>
                <a:cubicBezTo>
                  <a:pt x="341" y="480"/>
                  <a:pt x="345" y="482"/>
                  <a:pt x="349" y="481"/>
                </a:cubicBezTo>
                <a:cubicBezTo>
                  <a:pt x="350" y="479"/>
                  <a:pt x="349" y="478"/>
                  <a:pt x="349" y="476"/>
                </a:cubicBezTo>
                <a:cubicBezTo>
                  <a:pt x="351" y="476"/>
                  <a:pt x="354" y="476"/>
                  <a:pt x="356" y="476"/>
                </a:cubicBezTo>
                <a:cubicBezTo>
                  <a:pt x="359" y="476"/>
                  <a:pt x="361" y="473"/>
                  <a:pt x="365" y="473"/>
                </a:cubicBezTo>
                <a:cubicBezTo>
                  <a:pt x="366" y="474"/>
                  <a:pt x="366" y="475"/>
                  <a:pt x="368" y="475"/>
                </a:cubicBezTo>
                <a:cubicBezTo>
                  <a:pt x="369" y="476"/>
                  <a:pt x="370" y="475"/>
                  <a:pt x="371" y="475"/>
                </a:cubicBezTo>
                <a:cubicBezTo>
                  <a:pt x="373" y="476"/>
                  <a:pt x="374" y="479"/>
                  <a:pt x="376" y="480"/>
                </a:cubicBezTo>
                <a:cubicBezTo>
                  <a:pt x="376" y="480"/>
                  <a:pt x="378" y="480"/>
                  <a:pt x="378" y="480"/>
                </a:cubicBezTo>
                <a:cubicBezTo>
                  <a:pt x="379" y="481"/>
                  <a:pt x="380" y="481"/>
                  <a:pt x="381" y="481"/>
                </a:cubicBezTo>
                <a:cubicBezTo>
                  <a:pt x="381" y="482"/>
                  <a:pt x="381" y="483"/>
                  <a:pt x="382" y="483"/>
                </a:cubicBezTo>
                <a:cubicBezTo>
                  <a:pt x="382" y="483"/>
                  <a:pt x="385" y="483"/>
                  <a:pt x="385" y="483"/>
                </a:cubicBezTo>
                <a:cubicBezTo>
                  <a:pt x="386" y="483"/>
                  <a:pt x="389" y="481"/>
                  <a:pt x="389" y="480"/>
                </a:cubicBezTo>
                <a:cubicBezTo>
                  <a:pt x="390" y="478"/>
                  <a:pt x="389" y="477"/>
                  <a:pt x="390" y="475"/>
                </a:cubicBezTo>
                <a:cubicBezTo>
                  <a:pt x="391" y="474"/>
                  <a:pt x="392" y="473"/>
                  <a:pt x="393" y="473"/>
                </a:cubicBezTo>
                <a:cubicBezTo>
                  <a:pt x="395" y="473"/>
                  <a:pt x="398" y="475"/>
                  <a:pt x="399" y="471"/>
                </a:cubicBezTo>
                <a:cubicBezTo>
                  <a:pt x="399" y="471"/>
                  <a:pt x="400" y="470"/>
                  <a:pt x="401" y="470"/>
                </a:cubicBezTo>
                <a:cubicBezTo>
                  <a:pt x="402" y="470"/>
                  <a:pt x="402" y="471"/>
                  <a:pt x="403" y="471"/>
                </a:cubicBezTo>
                <a:cubicBezTo>
                  <a:pt x="405" y="471"/>
                  <a:pt x="408" y="471"/>
                  <a:pt x="410" y="471"/>
                </a:cubicBezTo>
                <a:cubicBezTo>
                  <a:pt x="413" y="472"/>
                  <a:pt x="417" y="473"/>
                  <a:pt x="420" y="474"/>
                </a:cubicBezTo>
                <a:cubicBezTo>
                  <a:pt x="422" y="475"/>
                  <a:pt x="423" y="476"/>
                  <a:pt x="425" y="477"/>
                </a:cubicBezTo>
                <a:cubicBezTo>
                  <a:pt x="426" y="478"/>
                  <a:pt x="425" y="478"/>
                  <a:pt x="427" y="479"/>
                </a:cubicBezTo>
                <a:cubicBezTo>
                  <a:pt x="428" y="479"/>
                  <a:pt x="429" y="478"/>
                  <a:pt x="430" y="478"/>
                </a:cubicBezTo>
                <a:cubicBezTo>
                  <a:pt x="431" y="479"/>
                  <a:pt x="432" y="480"/>
                  <a:pt x="433" y="481"/>
                </a:cubicBezTo>
                <a:cubicBezTo>
                  <a:pt x="433" y="482"/>
                  <a:pt x="433" y="482"/>
                  <a:pt x="434" y="483"/>
                </a:cubicBezTo>
                <a:cubicBezTo>
                  <a:pt x="434" y="483"/>
                  <a:pt x="435" y="485"/>
                  <a:pt x="435" y="485"/>
                </a:cubicBezTo>
                <a:cubicBezTo>
                  <a:pt x="436" y="485"/>
                  <a:pt x="436" y="485"/>
                  <a:pt x="437" y="485"/>
                </a:cubicBezTo>
                <a:cubicBezTo>
                  <a:pt x="439" y="486"/>
                  <a:pt x="441" y="487"/>
                  <a:pt x="442" y="488"/>
                </a:cubicBezTo>
                <a:cubicBezTo>
                  <a:pt x="444" y="489"/>
                  <a:pt x="444" y="489"/>
                  <a:pt x="445" y="490"/>
                </a:cubicBezTo>
                <a:cubicBezTo>
                  <a:pt x="446" y="492"/>
                  <a:pt x="447" y="492"/>
                  <a:pt x="448" y="493"/>
                </a:cubicBezTo>
                <a:cubicBezTo>
                  <a:pt x="452" y="494"/>
                  <a:pt x="455" y="494"/>
                  <a:pt x="459" y="496"/>
                </a:cubicBezTo>
                <a:cubicBezTo>
                  <a:pt x="460" y="496"/>
                  <a:pt x="462" y="497"/>
                  <a:pt x="464" y="498"/>
                </a:cubicBezTo>
                <a:cubicBezTo>
                  <a:pt x="464" y="498"/>
                  <a:pt x="465" y="499"/>
                  <a:pt x="466" y="499"/>
                </a:cubicBezTo>
                <a:cubicBezTo>
                  <a:pt x="466" y="500"/>
                  <a:pt x="467" y="500"/>
                  <a:pt x="468" y="500"/>
                </a:cubicBezTo>
                <a:cubicBezTo>
                  <a:pt x="470" y="501"/>
                  <a:pt x="471" y="503"/>
                  <a:pt x="474" y="503"/>
                </a:cubicBezTo>
                <a:cubicBezTo>
                  <a:pt x="475" y="503"/>
                  <a:pt x="476" y="503"/>
                  <a:pt x="477" y="503"/>
                </a:cubicBezTo>
                <a:cubicBezTo>
                  <a:pt x="478" y="503"/>
                  <a:pt x="478" y="504"/>
                  <a:pt x="479" y="505"/>
                </a:cubicBezTo>
                <a:cubicBezTo>
                  <a:pt x="481" y="505"/>
                  <a:pt x="485" y="505"/>
                  <a:pt x="487" y="505"/>
                </a:cubicBezTo>
                <a:cubicBezTo>
                  <a:pt x="488" y="502"/>
                  <a:pt x="485" y="500"/>
                  <a:pt x="485" y="497"/>
                </a:cubicBezTo>
                <a:cubicBezTo>
                  <a:pt x="484" y="497"/>
                  <a:pt x="484" y="497"/>
                  <a:pt x="483" y="496"/>
                </a:cubicBezTo>
                <a:cubicBezTo>
                  <a:pt x="483" y="496"/>
                  <a:pt x="483" y="495"/>
                  <a:pt x="482" y="495"/>
                </a:cubicBezTo>
                <a:cubicBezTo>
                  <a:pt x="482" y="495"/>
                  <a:pt x="481" y="495"/>
                  <a:pt x="480" y="495"/>
                </a:cubicBezTo>
                <a:cubicBezTo>
                  <a:pt x="476" y="494"/>
                  <a:pt x="477" y="489"/>
                  <a:pt x="477" y="486"/>
                </a:cubicBezTo>
                <a:cubicBezTo>
                  <a:pt x="477" y="484"/>
                  <a:pt x="478" y="481"/>
                  <a:pt x="477" y="479"/>
                </a:cubicBezTo>
                <a:cubicBezTo>
                  <a:pt x="476" y="479"/>
                  <a:pt x="476" y="478"/>
                  <a:pt x="475" y="478"/>
                </a:cubicBezTo>
                <a:cubicBezTo>
                  <a:pt x="475" y="477"/>
                  <a:pt x="475" y="475"/>
                  <a:pt x="475" y="474"/>
                </a:cubicBezTo>
                <a:cubicBezTo>
                  <a:pt x="475" y="472"/>
                  <a:pt x="474" y="471"/>
                  <a:pt x="473" y="468"/>
                </a:cubicBezTo>
                <a:cubicBezTo>
                  <a:pt x="473" y="467"/>
                  <a:pt x="473" y="467"/>
                  <a:pt x="473" y="466"/>
                </a:cubicBezTo>
                <a:cubicBezTo>
                  <a:pt x="473" y="465"/>
                  <a:pt x="473" y="464"/>
                  <a:pt x="473" y="464"/>
                </a:cubicBezTo>
                <a:cubicBezTo>
                  <a:pt x="473" y="462"/>
                  <a:pt x="473" y="464"/>
                  <a:pt x="474" y="462"/>
                </a:cubicBezTo>
                <a:cubicBezTo>
                  <a:pt x="476" y="461"/>
                  <a:pt x="477" y="459"/>
                  <a:pt x="478" y="458"/>
                </a:cubicBezTo>
                <a:cubicBezTo>
                  <a:pt x="480" y="457"/>
                  <a:pt x="481" y="457"/>
                  <a:pt x="482" y="455"/>
                </a:cubicBezTo>
                <a:cubicBezTo>
                  <a:pt x="483" y="455"/>
                  <a:pt x="484" y="454"/>
                  <a:pt x="484" y="453"/>
                </a:cubicBezTo>
                <a:cubicBezTo>
                  <a:pt x="485" y="451"/>
                  <a:pt x="487" y="448"/>
                  <a:pt x="488" y="445"/>
                </a:cubicBezTo>
                <a:cubicBezTo>
                  <a:pt x="491" y="440"/>
                  <a:pt x="494" y="436"/>
                  <a:pt x="497" y="431"/>
                </a:cubicBezTo>
                <a:cubicBezTo>
                  <a:pt x="498" y="429"/>
                  <a:pt x="499" y="427"/>
                  <a:pt x="500" y="426"/>
                </a:cubicBezTo>
                <a:cubicBezTo>
                  <a:pt x="500" y="426"/>
                  <a:pt x="500" y="425"/>
                  <a:pt x="500" y="424"/>
                </a:cubicBezTo>
                <a:cubicBezTo>
                  <a:pt x="500" y="424"/>
                  <a:pt x="500" y="423"/>
                  <a:pt x="501" y="423"/>
                </a:cubicBezTo>
                <a:cubicBezTo>
                  <a:pt x="501" y="421"/>
                  <a:pt x="501" y="419"/>
                  <a:pt x="502" y="419"/>
                </a:cubicBezTo>
                <a:cubicBezTo>
                  <a:pt x="503" y="417"/>
                  <a:pt x="505" y="417"/>
                  <a:pt x="506" y="416"/>
                </a:cubicBezTo>
                <a:cubicBezTo>
                  <a:pt x="508" y="412"/>
                  <a:pt x="512" y="410"/>
                  <a:pt x="514" y="406"/>
                </a:cubicBezTo>
                <a:cubicBezTo>
                  <a:pt x="517" y="403"/>
                  <a:pt x="521" y="398"/>
                  <a:pt x="525" y="396"/>
                </a:cubicBezTo>
                <a:cubicBezTo>
                  <a:pt x="530" y="392"/>
                  <a:pt x="536" y="390"/>
                  <a:pt x="542" y="390"/>
                </a:cubicBezTo>
                <a:cubicBezTo>
                  <a:pt x="544" y="390"/>
                  <a:pt x="550" y="391"/>
                  <a:pt x="551" y="390"/>
                </a:cubicBezTo>
                <a:cubicBezTo>
                  <a:pt x="553" y="389"/>
                  <a:pt x="552" y="385"/>
                  <a:pt x="552" y="382"/>
                </a:cubicBezTo>
                <a:cubicBezTo>
                  <a:pt x="552" y="383"/>
                  <a:pt x="552" y="383"/>
                  <a:pt x="551" y="384"/>
                </a:cubicBezTo>
                <a:cubicBezTo>
                  <a:pt x="551" y="383"/>
                  <a:pt x="552" y="382"/>
                  <a:pt x="552" y="382"/>
                </a:cubicBezTo>
                <a:cubicBezTo>
                  <a:pt x="552" y="377"/>
                  <a:pt x="552" y="372"/>
                  <a:pt x="552" y="367"/>
                </a:cubicBezTo>
                <a:cubicBezTo>
                  <a:pt x="552" y="365"/>
                  <a:pt x="552" y="364"/>
                  <a:pt x="551" y="362"/>
                </a:cubicBezTo>
                <a:cubicBezTo>
                  <a:pt x="550" y="361"/>
                  <a:pt x="548" y="360"/>
                  <a:pt x="548" y="360"/>
                </a:cubicBezTo>
                <a:cubicBezTo>
                  <a:pt x="547" y="360"/>
                  <a:pt x="545" y="359"/>
                  <a:pt x="545" y="359"/>
                </a:cubicBezTo>
                <a:cubicBezTo>
                  <a:pt x="541" y="354"/>
                  <a:pt x="556" y="355"/>
                  <a:pt x="556" y="355"/>
                </a:cubicBezTo>
                <a:cubicBezTo>
                  <a:pt x="557" y="354"/>
                  <a:pt x="557" y="353"/>
                  <a:pt x="557" y="352"/>
                </a:cubicBezTo>
              </a:path>
            </a:pathLst>
          </a:custGeom>
          <a:solidFill>
            <a:schemeClr val="bg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1" name="Freeform 15">
            <a:extLst>
              <a:ext uri="{FF2B5EF4-FFF2-40B4-BE49-F238E27FC236}">
                <a16:creationId xmlns:a16="http://schemas.microsoft.com/office/drawing/2014/main" id="{57E54376-A997-DD7C-108C-478DEC456AE5}"/>
              </a:ext>
            </a:extLst>
          </p:cNvPr>
          <p:cNvSpPr>
            <a:spLocks noEditPoints="1"/>
          </p:cNvSpPr>
          <p:nvPr/>
        </p:nvSpPr>
        <p:spPr bwMode="auto">
          <a:xfrm>
            <a:off x="9974513" y="3814156"/>
            <a:ext cx="544739" cy="305104"/>
          </a:xfrm>
          <a:custGeom>
            <a:avLst/>
            <a:gdLst/>
            <a:ahLst/>
            <a:cxnLst>
              <a:cxn ang="0">
                <a:pos x="261" y="202"/>
              </a:cxn>
              <a:cxn ang="0">
                <a:pos x="275" y="194"/>
              </a:cxn>
              <a:cxn ang="0">
                <a:pos x="288" y="192"/>
              </a:cxn>
              <a:cxn ang="0">
                <a:pos x="306" y="190"/>
              </a:cxn>
              <a:cxn ang="0">
                <a:pos x="322" y="178"/>
              </a:cxn>
              <a:cxn ang="0">
                <a:pos x="334" y="162"/>
              </a:cxn>
              <a:cxn ang="0">
                <a:pos x="344" y="152"/>
              </a:cxn>
              <a:cxn ang="0">
                <a:pos x="354" y="140"/>
              </a:cxn>
              <a:cxn ang="0">
                <a:pos x="368" y="137"/>
              </a:cxn>
              <a:cxn ang="0">
                <a:pos x="373" y="135"/>
              </a:cxn>
              <a:cxn ang="0">
                <a:pos x="354" y="101"/>
              </a:cxn>
              <a:cxn ang="0">
                <a:pos x="332" y="94"/>
              </a:cxn>
              <a:cxn ang="0">
                <a:pos x="317" y="87"/>
              </a:cxn>
              <a:cxn ang="0">
                <a:pos x="306" y="72"/>
              </a:cxn>
              <a:cxn ang="0">
                <a:pos x="289" y="65"/>
              </a:cxn>
              <a:cxn ang="0">
                <a:pos x="272" y="63"/>
              </a:cxn>
              <a:cxn ang="0">
                <a:pos x="268" y="76"/>
              </a:cxn>
              <a:cxn ang="0">
                <a:pos x="252" y="82"/>
              </a:cxn>
              <a:cxn ang="0">
                <a:pos x="242" y="66"/>
              </a:cxn>
              <a:cxn ang="0">
                <a:pos x="241" y="48"/>
              </a:cxn>
              <a:cxn ang="0">
                <a:pos x="232" y="40"/>
              </a:cxn>
              <a:cxn ang="0">
                <a:pos x="218" y="35"/>
              </a:cxn>
              <a:cxn ang="0">
                <a:pos x="193" y="26"/>
              </a:cxn>
              <a:cxn ang="0">
                <a:pos x="181" y="10"/>
              </a:cxn>
              <a:cxn ang="0">
                <a:pos x="157" y="13"/>
              </a:cxn>
              <a:cxn ang="0">
                <a:pos x="145" y="19"/>
              </a:cxn>
              <a:cxn ang="0">
                <a:pos x="137" y="4"/>
              </a:cxn>
              <a:cxn ang="0">
                <a:pos x="126" y="9"/>
              </a:cxn>
              <a:cxn ang="0">
                <a:pos x="115" y="20"/>
              </a:cxn>
              <a:cxn ang="0">
                <a:pos x="102" y="26"/>
              </a:cxn>
              <a:cxn ang="0">
                <a:pos x="86" y="30"/>
              </a:cxn>
              <a:cxn ang="0">
                <a:pos x="78" y="41"/>
              </a:cxn>
              <a:cxn ang="0">
                <a:pos x="71" y="41"/>
              </a:cxn>
              <a:cxn ang="0">
                <a:pos x="61" y="48"/>
              </a:cxn>
              <a:cxn ang="0">
                <a:pos x="51" y="56"/>
              </a:cxn>
              <a:cxn ang="0">
                <a:pos x="39" y="55"/>
              </a:cxn>
              <a:cxn ang="0">
                <a:pos x="28" y="59"/>
              </a:cxn>
              <a:cxn ang="0">
                <a:pos x="15" y="73"/>
              </a:cxn>
              <a:cxn ang="0">
                <a:pos x="11" y="75"/>
              </a:cxn>
              <a:cxn ang="0">
                <a:pos x="2" y="68"/>
              </a:cxn>
              <a:cxn ang="0">
                <a:pos x="11" y="88"/>
              </a:cxn>
              <a:cxn ang="0">
                <a:pos x="23" y="102"/>
              </a:cxn>
              <a:cxn ang="0">
                <a:pos x="18" y="117"/>
              </a:cxn>
              <a:cxn ang="0">
                <a:pos x="29" y="137"/>
              </a:cxn>
              <a:cxn ang="0">
                <a:pos x="40" y="148"/>
              </a:cxn>
              <a:cxn ang="0">
                <a:pos x="54" y="164"/>
              </a:cxn>
              <a:cxn ang="0">
                <a:pos x="66" y="171"/>
              </a:cxn>
              <a:cxn ang="0">
                <a:pos x="83" y="186"/>
              </a:cxn>
              <a:cxn ang="0">
                <a:pos x="91" y="194"/>
              </a:cxn>
              <a:cxn ang="0">
                <a:pos x="102" y="207"/>
              </a:cxn>
              <a:cxn ang="0">
                <a:pos x="114" y="210"/>
              </a:cxn>
              <a:cxn ang="0">
                <a:pos x="127" y="208"/>
              </a:cxn>
              <a:cxn ang="0">
                <a:pos x="136" y="207"/>
              </a:cxn>
              <a:cxn ang="0">
                <a:pos x="151" y="192"/>
              </a:cxn>
              <a:cxn ang="0">
                <a:pos x="157" y="175"/>
              </a:cxn>
              <a:cxn ang="0">
                <a:pos x="172" y="178"/>
              </a:cxn>
              <a:cxn ang="0">
                <a:pos x="194" y="187"/>
              </a:cxn>
              <a:cxn ang="0">
                <a:pos x="215" y="196"/>
              </a:cxn>
              <a:cxn ang="0">
                <a:pos x="238" y="193"/>
              </a:cxn>
              <a:cxn ang="0">
                <a:pos x="254" y="200"/>
              </a:cxn>
              <a:cxn ang="0">
                <a:pos x="261" y="202"/>
              </a:cxn>
            </a:cxnLst>
            <a:rect l="0" t="0" r="r" b="b"/>
            <a:pathLst>
              <a:path w="375" h="210">
                <a:moveTo>
                  <a:pt x="159" y="8"/>
                </a:moveTo>
                <a:cubicBezTo>
                  <a:pt x="159" y="8"/>
                  <a:pt x="159" y="8"/>
                  <a:pt x="159" y="8"/>
                </a:cubicBezTo>
                <a:cubicBezTo>
                  <a:pt x="159" y="8"/>
                  <a:pt x="159" y="7"/>
                  <a:pt x="159" y="7"/>
                </a:cubicBezTo>
                <a:cubicBezTo>
                  <a:pt x="159" y="7"/>
                  <a:pt x="159" y="8"/>
                  <a:pt x="159" y="8"/>
                </a:cubicBezTo>
                <a:moveTo>
                  <a:pt x="261" y="202"/>
                </a:moveTo>
                <a:cubicBezTo>
                  <a:pt x="262" y="202"/>
                  <a:pt x="263" y="203"/>
                  <a:pt x="264" y="202"/>
                </a:cubicBezTo>
                <a:cubicBezTo>
                  <a:pt x="267" y="202"/>
                  <a:pt x="268" y="201"/>
                  <a:pt x="270" y="200"/>
                </a:cubicBezTo>
                <a:cubicBezTo>
                  <a:pt x="271" y="199"/>
                  <a:pt x="271" y="198"/>
                  <a:pt x="272" y="197"/>
                </a:cubicBezTo>
                <a:cubicBezTo>
                  <a:pt x="272" y="196"/>
                  <a:pt x="273" y="196"/>
                  <a:pt x="273" y="196"/>
                </a:cubicBezTo>
                <a:cubicBezTo>
                  <a:pt x="274" y="195"/>
                  <a:pt x="274" y="194"/>
                  <a:pt x="275" y="194"/>
                </a:cubicBezTo>
                <a:cubicBezTo>
                  <a:pt x="276" y="193"/>
                  <a:pt x="277" y="192"/>
                  <a:pt x="278" y="191"/>
                </a:cubicBezTo>
                <a:cubicBezTo>
                  <a:pt x="279" y="191"/>
                  <a:pt x="279" y="189"/>
                  <a:pt x="280" y="188"/>
                </a:cubicBezTo>
                <a:cubicBezTo>
                  <a:pt x="282" y="188"/>
                  <a:pt x="282" y="189"/>
                  <a:pt x="282" y="190"/>
                </a:cubicBezTo>
                <a:cubicBezTo>
                  <a:pt x="283" y="190"/>
                  <a:pt x="284" y="190"/>
                  <a:pt x="285" y="191"/>
                </a:cubicBezTo>
                <a:cubicBezTo>
                  <a:pt x="286" y="191"/>
                  <a:pt x="287" y="192"/>
                  <a:pt x="288" y="192"/>
                </a:cubicBezTo>
                <a:cubicBezTo>
                  <a:pt x="292" y="194"/>
                  <a:pt x="296" y="193"/>
                  <a:pt x="300" y="192"/>
                </a:cubicBezTo>
                <a:cubicBezTo>
                  <a:pt x="301" y="192"/>
                  <a:pt x="302" y="193"/>
                  <a:pt x="303" y="192"/>
                </a:cubicBezTo>
                <a:cubicBezTo>
                  <a:pt x="303" y="192"/>
                  <a:pt x="303" y="192"/>
                  <a:pt x="303" y="191"/>
                </a:cubicBezTo>
                <a:cubicBezTo>
                  <a:pt x="303" y="191"/>
                  <a:pt x="304" y="191"/>
                  <a:pt x="304" y="191"/>
                </a:cubicBezTo>
                <a:cubicBezTo>
                  <a:pt x="305" y="190"/>
                  <a:pt x="305" y="190"/>
                  <a:pt x="306" y="190"/>
                </a:cubicBezTo>
                <a:cubicBezTo>
                  <a:pt x="308" y="189"/>
                  <a:pt x="310" y="188"/>
                  <a:pt x="311" y="187"/>
                </a:cubicBezTo>
                <a:cubicBezTo>
                  <a:pt x="312" y="186"/>
                  <a:pt x="314" y="185"/>
                  <a:pt x="315" y="184"/>
                </a:cubicBezTo>
                <a:cubicBezTo>
                  <a:pt x="316" y="184"/>
                  <a:pt x="317" y="183"/>
                  <a:pt x="318" y="182"/>
                </a:cubicBezTo>
                <a:cubicBezTo>
                  <a:pt x="319" y="181"/>
                  <a:pt x="319" y="181"/>
                  <a:pt x="319" y="180"/>
                </a:cubicBezTo>
                <a:cubicBezTo>
                  <a:pt x="320" y="179"/>
                  <a:pt x="320" y="179"/>
                  <a:pt x="322" y="178"/>
                </a:cubicBezTo>
                <a:cubicBezTo>
                  <a:pt x="323" y="178"/>
                  <a:pt x="323" y="178"/>
                  <a:pt x="324" y="178"/>
                </a:cubicBezTo>
                <a:cubicBezTo>
                  <a:pt x="325" y="177"/>
                  <a:pt x="326" y="178"/>
                  <a:pt x="326" y="178"/>
                </a:cubicBezTo>
                <a:cubicBezTo>
                  <a:pt x="327" y="177"/>
                  <a:pt x="327" y="176"/>
                  <a:pt x="327" y="175"/>
                </a:cubicBezTo>
                <a:cubicBezTo>
                  <a:pt x="329" y="173"/>
                  <a:pt x="331" y="171"/>
                  <a:pt x="331" y="168"/>
                </a:cubicBezTo>
                <a:cubicBezTo>
                  <a:pt x="331" y="165"/>
                  <a:pt x="333" y="164"/>
                  <a:pt x="334" y="162"/>
                </a:cubicBezTo>
                <a:cubicBezTo>
                  <a:pt x="334" y="161"/>
                  <a:pt x="334" y="159"/>
                  <a:pt x="334" y="159"/>
                </a:cubicBezTo>
                <a:cubicBezTo>
                  <a:pt x="335" y="158"/>
                  <a:pt x="335" y="157"/>
                  <a:pt x="336" y="156"/>
                </a:cubicBezTo>
                <a:cubicBezTo>
                  <a:pt x="336" y="155"/>
                  <a:pt x="336" y="153"/>
                  <a:pt x="337" y="153"/>
                </a:cubicBezTo>
                <a:cubicBezTo>
                  <a:pt x="338" y="153"/>
                  <a:pt x="340" y="153"/>
                  <a:pt x="341" y="153"/>
                </a:cubicBezTo>
                <a:cubicBezTo>
                  <a:pt x="342" y="153"/>
                  <a:pt x="343" y="152"/>
                  <a:pt x="344" y="152"/>
                </a:cubicBezTo>
                <a:cubicBezTo>
                  <a:pt x="344" y="151"/>
                  <a:pt x="345" y="150"/>
                  <a:pt x="345" y="150"/>
                </a:cubicBezTo>
                <a:cubicBezTo>
                  <a:pt x="345" y="149"/>
                  <a:pt x="345" y="149"/>
                  <a:pt x="346" y="149"/>
                </a:cubicBezTo>
                <a:cubicBezTo>
                  <a:pt x="347" y="147"/>
                  <a:pt x="347" y="145"/>
                  <a:pt x="350" y="143"/>
                </a:cubicBezTo>
                <a:cubicBezTo>
                  <a:pt x="351" y="143"/>
                  <a:pt x="352" y="143"/>
                  <a:pt x="352" y="142"/>
                </a:cubicBezTo>
                <a:cubicBezTo>
                  <a:pt x="353" y="141"/>
                  <a:pt x="353" y="141"/>
                  <a:pt x="354" y="140"/>
                </a:cubicBezTo>
                <a:cubicBezTo>
                  <a:pt x="355" y="140"/>
                  <a:pt x="356" y="139"/>
                  <a:pt x="357" y="138"/>
                </a:cubicBezTo>
                <a:cubicBezTo>
                  <a:pt x="358" y="137"/>
                  <a:pt x="357" y="136"/>
                  <a:pt x="359" y="136"/>
                </a:cubicBezTo>
                <a:cubicBezTo>
                  <a:pt x="360" y="136"/>
                  <a:pt x="361" y="137"/>
                  <a:pt x="363" y="138"/>
                </a:cubicBezTo>
                <a:cubicBezTo>
                  <a:pt x="364" y="138"/>
                  <a:pt x="365" y="138"/>
                  <a:pt x="366" y="137"/>
                </a:cubicBezTo>
                <a:cubicBezTo>
                  <a:pt x="368" y="137"/>
                  <a:pt x="367" y="137"/>
                  <a:pt x="368" y="137"/>
                </a:cubicBezTo>
                <a:cubicBezTo>
                  <a:pt x="369" y="136"/>
                  <a:pt x="369" y="136"/>
                  <a:pt x="370" y="136"/>
                </a:cubicBezTo>
                <a:cubicBezTo>
                  <a:pt x="371" y="135"/>
                  <a:pt x="373" y="135"/>
                  <a:pt x="375" y="135"/>
                </a:cubicBezTo>
                <a:cubicBezTo>
                  <a:pt x="375" y="135"/>
                  <a:pt x="375" y="135"/>
                  <a:pt x="375" y="135"/>
                </a:cubicBezTo>
                <a:cubicBezTo>
                  <a:pt x="375" y="135"/>
                  <a:pt x="375" y="135"/>
                  <a:pt x="375" y="135"/>
                </a:cubicBezTo>
                <a:cubicBezTo>
                  <a:pt x="374" y="135"/>
                  <a:pt x="373" y="135"/>
                  <a:pt x="373" y="135"/>
                </a:cubicBezTo>
                <a:cubicBezTo>
                  <a:pt x="372" y="133"/>
                  <a:pt x="373" y="132"/>
                  <a:pt x="374" y="130"/>
                </a:cubicBezTo>
                <a:cubicBezTo>
                  <a:pt x="374" y="129"/>
                  <a:pt x="374" y="127"/>
                  <a:pt x="374" y="125"/>
                </a:cubicBezTo>
                <a:cubicBezTo>
                  <a:pt x="374" y="122"/>
                  <a:pt x="372" y="121"/>
                  <a:pt x="369" y="119"/>
                </a:cubicBezTo>
                <a:cubicBezTo>
                  <a:pt x="364" y="116"/>
                  <a:pt x="362" y="110"/>
                  <a:pt x="365" y="104"/>
                </a:cubicBezTo>
                <a:cubicBezTo>
                  <a:pt x="361" y="103"/>
                  <a:pt x="358" y="103"/>
                  <a:pt x="354" y="101"/>
                </a:cubicBezTo>
                <a:cubicBezTo>
                  <a:pt x="352" y="100"/>
                  <a:pt x="350" y="99"/>
                  <a:pt x="348" y="99"/>
                </a:cubicBezTo>
                <a:cubicBezTo>
                  <a:pt x="348" y="99"/>
                  <a:pt x="348" y="99"/>
                  <a:pt x="348" y="98"/>
                </a:cubicBezTo>
                <a:cubicBezTo>
                  <a:pt x="345" y="98"/>
                  <a:pt x="344" y="97"/>
                  <a:pt x="342" y="97"/>
                </a:cubicBezTo>
                <a:cubicBezTo>
                  <a:pt x="340" y="96"/>
                  <a:pt x="338" y="96"/>
                  <a:pt x="336" y="96"/>
                </a:cubicBezTo>
                <a:cubicBezTo>
                  <a:pt x="334" y="95"/>
                  <a:pt x="334" y="94"/>
                  <a:pt x="332" y="94"/>
                </a:cubicBezTo>
                <a:cubicBezTo>
                  <a:pt x="331" y="93"/>
                  <a:pt x="330" y="94"/>
                  <a:pt x="328" y="93"/>
                </a:cubicBezTo>
                <a:cubicBezTo>
                  <a:pt x="327" y="93"/>
                  <a:pt x="327" y="93"/>
                  <a:pt x="327" y="93"/>
                </a:cubicBezTo>
                <a:cubicBezTo>
                  <a:pt x="326" y="92"/>
                  <a:pt x="326" y="92"/>
                  <a:pt x="325" y="91"/>
                </a:cubicBezTo>
                <a:cubicBezTo>
                  <a:pt x="324" y="91"/>
                  <a:pt x="322" y="92"/>
                  <a:pt x="320" y="91"/>
                </a:cubicBezTo>
                <a:cubicBezTo>
                  <a:pt x="319" y="90"/>
                  <a:pt x="318" y="88"/>
                  <a:pt x="317" y="87"/>
                </a:cubicBezTo>
                <a:cubicBezTo>
                  <a:pt x="315" y="87"/>
                  <a:pt x="314" y="85"/>
                  <a:pt x="313" y="84"/>
                </a:cubicBezTo>
                <a:cubicBezTo>
                  <a:pt x="312" y="83"/>
                  <a:pt x="311" y="82"/>
                  <a:pt x="311" y="81"/>
                </a:cubicBezTo>
                <a:cubicBezTo>
                  <a:pt x="312" y="79"/>
                  <a:pt x="314" y="79"/>
                  <a:pt x="315" y="77"/>
                </a:cubicBezTo>
                <a:cubicBezTo>
                  <a:pt x="315" y="76"/>
                  <a:pt x="315" y="73"/>
                  <a:pt x="315" y="72"/>
                </a:cubicBezTo>
                <a:cubicBezTo>
                  <a:pt x="313" y="69"/>
                  <a:pt x="309" y="72"/>
                  <a:pt x="306" y="72"/>
                </a:cubicBezTo>
                <a:cubicBezTo>
                  <a:pt x="305" y="72"/>
                  <a:pt x="301" y="73"/>
                  <a:pt x="299" y="72"/>
                </a:cubicBezTo>
                <a:cubicBezTo>
                  <a:pt x="298" y="72"/>
                  <a:pt x="299" y="71"/>
                  <a:pt x="298" y="71"/>
                </a:cubicBezTo>
                <a:cubicBezTo>
                  <a:pt x="297" y="70"/>
                  <a:pt x="297" y="71"/>
                  <a:pt x="296" y="70"/>
                </a:cubicBezTo>
                <a:cubicBezTo>
                  <a:pt x="295" y="70"/>
                  <a:pt x="294" y="68"/>
                  <a:pt x="292" y="68"/>
                </a:cubicBezTo>
                <a:cubicBezTo>
                  <a:pt x="290" y="67"/>
                  <a:pt x="289" y="67"/>
                  <a:pt x="289" y="65"/>
                </a:cubicBezTo>
                <a:cubicBezTo>
                  <a:pt x="288" y="65"/>
                  <a:pt x="286" y="64"/>
                  <a:pt x="285" y="63"/>
                </a:cubicBezTo>
                <a:cubicBezTo>
                  <a:pt x="284" y="62"/>
                  <a:pt x="284" y="63"/>
                  <a:pt x="282" y="62"/>
                </a:cubicBezTo>
                <a:cubicBezTo>
                  <a:pt x="283" y="61"/>
                  <a:pt x="282" y="60"/>
                  <a:pt x="282" y="60"/>
                </a:cubicBezTo>
                <a:cubicBezTo>
                  <a:pt x="279" y="58"/>
                  <a:pt x="274" y="58"/>
                  <a:pt x="270" y="58"/>
                </a:cubicBezTo>
                <a:cubicBezTo>
                  <a:pt x="270" y="60"/>
                  <a:pt x="271" y="61"/>
                  <a:pt x="272" y="63"/>
                </a:cubicBezTo>
                <a:cubicBezTo>
                  <a:pt x="273" y="64"/>
                  <a:pt x="273" y="64"/>
                  <a:pt x="274" y="65"/>
                </a:cubicBezTo>
                <a:cubicBezTo>
                  <a:pt x="276" y="67"/>
                  <a:pt x="278" y="67"/>
                  <a:pt x="279" y="70"/>
                </a:cubicBezTo>
                <a:cubicBezTo>
                  <a:pt x="279" y="72"/>
                  <a:pt x="278" y="72"/>
                  <a:pt x="276" y="73"/>
                </a:cubicBezTo>
                <a:cubicBezTo>
                  <a:pt x="274" y="73"/>
                  <a:pt x="272" y="74"/>
                  <a:pt x="271" y="75"/>
                </a:cubicBezTo>
                <a:cubicBezTo>
                  <a:pt x="270" y="75"/>
                  <a:pt x="269" y="75"/>
                  <a:pt x="268" y="76"/>
                </a:cubicBezTo>
                <a:cubicBezTo>
                  <a:pt x="266" y="77"/>
                  <a:pt x="267" y="78"/>
                  <a:pt x="265" y="80"/>
                </a:cubicBezTo>
                <a:cubicBezTo>
                  <a:pt x="263" y="81"/>
                  <a:pt x="263" y="80"/>
                  <a:pt x="262" y="82"/>
                </a:cubicBezTo>
                <a:cubicBezTo>
                  <a:pt x="262" y="82"/>
                  <a:pt x="261" y="82"/>
                  <a:pt x="261" y="83"/>
                </a:cubicBezTo>
                <a:cubicBezTo>
                  <a:pt x="259" y="85"/>
                  <a:pt x="257" y="87"/>
                  <a:pt x="254" y="85"/>
                </a:cubicBezTo>
                <a:cubicBezTo>
                  <a:pt x="253" y="84"/>
                  <a:pt x="253" y="83"/>
                  <a:pt x="252" y="82"/>
                </a:cubicBezTo>
                <a:cubicBezTo>
                  <a:pt x="251" y="80"/>
                  <a:pt x="250" y="79"/>
                  <a:pt x="250" y="77"/>
                </a:cubicBezTo>
                <a:cubicBezTo>
                  <a:pt x="250" y="75"/>
                  <a:pt x="249" y="74"/>
                  <a:pt x="248" y="72"/>
                </a:cubicBezTo>
                <a:cubicBezTo>
                  <a:pt x="247" y="71"/>
                  <a:pt x="247" y="71"/>
                  <a:pt x="246" y="70"/>
                </a:cubicBezTo>
                <a:cubicBezTo>
                  <a:pt x="246" y="70"/>
                  <a:pt x="245" y="68"/>
                  <a:pt x="245" y="68"/>
                </a:cubicBezTo>
                <a:cubicBezTo>
                  <a:pt x="244" y="67"/>
                  <a:pt x="243" y="67"/>
                  <a:pt x="242" y="66"/>
                </a:cubicBezTo>
                <a:cubicBezTo>
                  <a:pt x="241" y="65"/>
                  <a:pt x="240" y="64"/>
                  <a:pt x="238" y="63"/>
                </a:cubicBezTo>
                <a:cubicBezTo>
                  <a:pt x="236" y="62"/>
                  <a:pt x="234" y="62"/>
                  <a:pt x="233" y="59"/>
                </a:cubicBezTo>
                <a:cubicBezTo>
                  <a:pt x="233" y="58"/>
                  <a:pt x="233" y="56"/>
                  <a:pt x="234" y="55"/>
                </a:cubicBezTo>
                <a:cubicBezTo>
                  <a:pt x="235" y="53"/>
                  <a:pt x="237" y="52"/>
                  <a:pt x="238" y="51"/>
                </a:cubicBezTo>
                <a:cubicBezTo>
                  <a:pt x="239" y="50"/>
                  <a:pt x="240" y="49"/>
                  <a:pt x="241" y="48"/>
                </a:cubicBezTo>
                <a:cubicBezTo>
                  <a:pt x="241" y="47"/>
                  <a:pt x="242" y="46"/>
                  <a:pt x="243" y="45"/>
                </a:cubicBezTo>
                <a:cubicBezTo>
                  <a:pt x="243" y="44"/>
                  <a:pt x="243" y="42"/>
                  <a:pt x="243" y="42"/>
                </a:cubicBezTo>
                <a:cubicBezTo>
                  <a:pt x="242" y="40"/>
                  <a:pt x="243" y="42"/>
                  <a:pt x="241" y="41"/>
                </a:cubicBezTo>
                <a:cubicBezTo>
                  <a:pt x="240" y="40"/>
                  <a:pt x="240" y="40"/>
                  <a:pt x="238" y="40"/>
                </a:cubicBezTo>
                <a:cubicBezTo>
                  <a:pt x="236" y="39"/>
                  <a:pt x="234" y="40"/>
                  <a:pt x="232" y="40"/>
                </a:cubicBezTo>
                <a:cubicBezTo>
                  <a:pt x="230" y="40"/>
                  <a:pt x="229" y="40"/>
                  <a:pt x="227" y="39"/>
                </a:cubicBezTo>
                <a:cubicBezTo>
                  <a:pt x="227" y="39"/>
                  <a:pt x="225" y="39"/>
                  <a:pt x="225" y="39"/>
                </a:cubicBezTo>
                <a:cubicBezTo>
                  <a:pt x="224" y="38"/>
                  <a:pt x="223" y="37"/>
                  <a:pt x="223" y="37"/>
                </a:cubicBezTo>
                <a:cubicBezTo>
                  <a:pt x="222" y="36"/>
                  <a:pt x="221" y="37"/>
                  <a:pt x="220" y="36"/>
                </a:cubicBezTo>
                <a:cubicBezTo>
                  <a:pt x="219" y="36"/>
                  <a:pt x="219" y="35"/>
                  <a:pt x="218" y="35"/>
                </a:cubicBezTo>
                <a:cubicBezTo>
                  <a:pt x="216" y="34"/>
                  <a:pt x="215" y="34"/>
                  <a:pt x="213" y="33"/>
                </a:cubicBezTo>
                <a:cubicBezTo>
                  <a:pt x="212" y="33"/>
                  <a:pt x="211" y="32"/>
                  <a:pt x="209" y="32"/>
                </a:cubicBezTo>
                <a:cubicBezTo>
                  <a:pt x="207" y="31"/>
                  <a:pt x="204" y="29"/>
                  <a:pt x="202" y="28"/>
                </a:cubicBezTo>
                <a:cubicBezTo>
                  <a:pt x="200" y="28"/>
                  <a:pt x="198" y="26"/>
                  <a:pt x="196" y="26"/>
                </a:cubicBezTo>
                <a:cubicBezTo>
                  <a:pt x="195" y="26"/>
                  <a:pt x="194" y="26"/>
                  <a:pt x="193" y="26"/>
                </a:cubicBezTo>
                <a:cubicBezTo>
                  <a:pt x="191" y="25"/>
                  <a:pt x="190" y="22"/>
                  <a:pt x="189" y="20"/>
                </a:cubicBezTo>
                <a:cubicBezTo>
                  <a:pt x="187" y="18"/>
                  <a:pt x="186" y="16"/>
                  <a:pt x="184" y="13"/>
                </a:cubicBezTo>
                <a:cubicBezTo>
                  <a:pt x="184" y="13"/>
                  <a:pt x="183" y="12"/>
                  <a:pt x="183" y="12"/>
                </a:cubicBezTo>
                <a:cubicBezTo>
                  <a:pt x="183" y="11"/>
                  <a:pt x="183" y="11"/>
                  <a:pt x="182" y="11"/>
                </a:cubicBezTo>
                <a:cubicBezTo>
                  <a:pt x="182" y="10"/>
                  <a:pt x="181" y="10"/>
                  <a:pt x="181" y="10"/>
                </a:cubicBezTo>
                <a:cubicBezTo>
                  <a:pt x="180" y="8"/>
                  <a:pt x="180" y="8"/>
                  <a:pt x="177" y="8"/>
                </a:cubicBezTo>
                <a:cubicBezTo>
                  <a:pt x="173" y="8"/>
                  <a:pt x="170" y="8"/>
                  <a:pt x="166" y="8"/>
                </a:cubicBezTo>
                <a:cubicBezTo>
                  <a:pt x="164" y="8"/>
                  <a:pt x="161" y="8"/>
                  <a:pt x="159" y="8"/>
                </a:cubicBezTo>
                <a:cubicBezTo>
                  <a:pt x="160" y="8"/>
                  <a:pt x="160" y="8"/>
                  <a:pt x="160" y="9"/>
                </a:cubicBezTo>
                <a:cubicBezTo>
                  <a:pt x="161" y="11"/>
                  <a:pt x="158" y="12"/>
                  <a:pt x="157" y="13"/>
                </a:cubicBezTo>
                <a:cubicBezTo>
                  <a:pt x="157" y="14"/>
                  <a:pt x="157" y="17"/>
                  <a:pt x="158" y="18"/>
                </a:cubicBezTo>
                <a:cubicBezTo>
                  <a:pt x="156" y="16"/>
                  <a:pt x="154" y="19"/>
                  <a:pt x="153" y="20"/>
                </a:cubicBezTo>
                <a:cubicBezTo>
                  <a:pt x="152" y="21"/>
                  <a:pt x="151" y="22"/>
                  <a:pt x="150" y="22"/>
                </a:cubicBezTo>
                <a:cubicBezTo>
                  <a:pt x="149" y="22"/>
                  <a:pt x="146" y="22"/>
                  <a:pt x="146" y="22"/>
                </a:cubicBezTo>
                <a:cubicBezTo>
                  <a:pt x="145" y="21"/>
                  <a:pt x="145" y="20"/>
                  <a:pt x="145" y="19"/>
                </a:cubicBezTo>
                <a:cubicBezTo>
                  <a:pt x="145" y="18"/>
                  <a:pt x="145" y="18"/>
                  <a:pt x="145" y="18"/>
                </a:cubicBezTo>
                <a:cubicBezTo>
                  <a:pt x="144" y="17"/>
                  <a:pt x="142" y="16"/>
                  <a:pt x="141" y="16"/>
                </a:cubicBezTo>
                <a:cubicBezTo>
                  <a:pt x="139" y="15"/>
                  <a:pt x="139" y="15"/>
                  <a:pt x="140" y="13"/>
                </a:cubicBezTo>
                <a:cubicBezTo>
                  <a:pt x="141" y="12"/>
                  <a:pt x="141" y="11"/>
                  <a:pt x="142" y="10"/>
                </a:cubicBezTo>
                <a:cubicBezTo>
                  <a:pt x="142" y="8"/>
                  <a:pt x="139" y="4"/>
                  <a:pt x="137" y="4"/>
                </a:cubicBezTo>
                <a:cubicBezTo>
                  <a:pt x="136" y="3"/>
                  <a:pt x="135" y="2"/>
                  <a:pt x="134" y="1"/>
                </a:cubicBezTo>
                <a:cubicBezTo>
                  <a:pt x="133" y="0"/>
                  <a:pt x="133" y="0"/>
                  <a:pt x="131" y="1"/>
                </a:cubicBezTo>
                <a:cubicBezTo>
                  <a:pt x="130" y="1"/>
                  <a:pt x="129" y="3"/>
                  <a:pt x="128" y="4"/>
                </a:cubicBezTo>
                <a:cubicBezTo>
                  <a:pt x="126" y="5"/>
                  <a:pt x="123" y="6"/>
                  <a:pt x="121" y="6"/>
                </a:cubicBezTo>
                <a:cubicBezTo>
                  <a:pt x="122" y="7"/>
                  <a:pt x="124" y="8"/>
                  <a:pt x="126" y="9"/>
                </a:cubicBezTo>
                <a:cubicBezTo>
                  <a:pt x="126" y="10"/>
                  <a:pt x="130" y="12"/>
                  <a:pt x="129" y="13"/>
                </a:cubicBezTo>
                <a:cubicBezTo>
                  <a:pt x="129" y="14"/>
                  <a:pt x="128" y="14"/>
                  <a:pt x="127" y="15"/>
                </a:cubicBezTo>
                <a:cubicBezTo>
                  <a:pt x="125" y="16"/>
                  <a:pt x="123" y="17"/>
                  <a:pt x="121" y="17"/>
                </a:cubicBezTo>
                <a:cubicBezTo>
                  <a:pt x="120" y="18"/>
                  <a:pt x="118" y="19"/>
                  <a:pt x="117" y="20"/>
                </a:cubicBezTo>
                <a:cubicBezTo>
                  <a:pt x="116" y="20"/>
                  <a:pt x="116" y="21"/>
                  <a:pt x="115" y="20"/>
                </a:cubicBezTo>
                <a:cubicBezTo>
                  <a:pt x="114" y="19"/>
                  <a:pt x="113" y="21"/>
                  <a:pt x="112" y="21"/>
                </a:cubicBezTo>
                <a:cubicBezTo>
                  <a:pt x="111" y="22"/>
                  <a:pt x="110" y="21"/>
                  <a:pt x="109" y="21"/>
                </a:cubicBezTo>
                <a:cubicBezTo>
                  <a:pt x="108" y="21"/>
                  <a:pt x="105" y="22"/>
                  <a:pt x="105" y="23"/>
                </a:cubicBezTo>
                <a:cubicBezTo>
                  <a:pt x="105" y="23"/>
                  <a:pt x="105" y="24"/>
                  <a:pt x="105" y="24"/>
                </a:cubicBezTo>
                <a:cubicBezTo>
                  <a:pt x="104" y="25"/>
                  <a:pt x="103" y="26"/>
                  <a:pt x="102" y="26"/>
                </a:cubicBezTo>
                <a:cubicBezTo>
                  <a:pt x="101" y="27"/>
                  <a:pt x="101" y="28"/>
                  <a:pt x="100" y="28"/>
                </a:cubicBezTo>
                <a:cubicBezTo>
                  <a:pt x="99" y="28"/>
                  <a:pt x="98" y="28"/>
                  <a:pt x="97" y="28"/>
                </a:cubicBezTo>
                <a:cubicBezTo>
                  <a:pt x="96" y="28"/>
                  <a:pt x="94" y="29"/>
                  <a:pt x="93" y="29"/>
                </a:cubicBezTo>
                <a:cubicBezTo>
                  <a:pt x="91" y="29"/>
                  <a:pt x="90" y="30"/>
                  <a:pt x="88" y="30"/>
                </a:cubicBezTo>
                <a:cubicBezTo>
                  <a:pt x="87" y="30"/>
                  <a:pt x="87" y="30"/>
                  <a:pt x="86" y="30"/>
                </a:cubicBezTo>
                <a:cubicBezTo>
                  <a:pt x="85" y="30"/>
                  <a:pt x="84" y="31"/>
                  <a:pt x="83" y="32"/>
                </a:cubicBezTo>
                <a:cubicBezTo>
                  <a:pt x="83" y="32"/>
                  <a:pt x="82" y="32"/>
                  <a:pt x="82" y="33"/>
                </a:cubicBezTo>
                <a:cubicBezTo>
                  <a:pt x="81" y="34"/>
                  <a:pt x="81" y="36"/>
                  <a:pt x="81" y="37"/>
                </a:cubicBezTo>
                <a:cubicBezTo>
                  <a:pt x="81" y="38"/>
                  <a:pt x="82" y="40"/>
                  <a:pt x="81" y="40"/>
                </a:cubicBezTo>
                <a:cubicBezTo>
                  <a:pt x="80" y="41"/>
                  <a:pt x="79" y="41"/>
                  <a:pt x="78" y="41"/>
                </a:cubicBezTo>
                <a:cubicBezTo>
                  <a:pt x="78" y="41"/>
                  <a:pt x="76" y="41"/>
                  <a:pt x="75" y="41"/>
                </a:cubicBezTo>
                <a:cubicBezTo>
                  <a:pt x="75" y="40"/>
                  <a:pt x="75" y="38"/>
                  <a:pt x="74" y="38"/>
                </a:cubicBezTo>
                <a:cubicBezTo>
                  <a:pt x="74" y="37"/>
                  <a:pt x="72" y="36"/>
                  <a:pt x="71" y="38"/>
                </a:cubicBezTo>
                <a:cubicBezTo>
                  <a:pt x="71" y="38"/>
                  <a:pt x="71" y="39"/>
                  <a:pt x="71" y="40"/>
                </a:cubicBezTo>
                <a:cubicBezTo>
                  <a:pt x="71" y="40"/>
                  <a:pt x="71" y="40"/>
                  <a:pt x="71" y="41"/>
                </a:cubicBezTo>
                <a:cubicBezTo>
                  <a:pt x="70" y="42"/>
                  <a:pt x="70" y="43"/>
                  <a:pt x="70" y="44"/>
                </a:cubicBezTo>
                <a:cubicBezTo>
                  <a:pt x="68" y="44"/>
                  <a:pt x="66" y="41"/>
                  <a:pt x="65" y="43"/>
                </a:cubicBezTo>
                <a:cubicBezTo>
                  <a:pt x="64" y="43"/>
                  <a:pt x="64" y="44"/>
                  <a:pt x="64" y="45"/>
                </a:cubicBezTo>
                <a:cubicBezTo>
                  <a:pt x="64" y="46"/>
                  <a:pt x="63" y="46"/>
                  <a:pt x="63" y="47"/>
                </a:cubicBezTo>
                <a:cubicBezTo>
                  <a:pt x="63" y="47"/>
                  <a:pt x="62" y="48"/>
                  <a:pt x="61" y="48"/>
                </a:cubicBezTo>
                <a:cubicBezTo>
                  <a:pt x="61" y="48"/>
                  <a:pt x="61" y="49"/>
                  <a:pt x="61" y="49"/>
                </a:cubicBezTo>
                <a:cubicBezTo>
                  <a:pt x="61" y="49"/>
                  <a:pt x="60" y="49"/>
                  <a:pt x="60" y="49"/>
                </a:cubicBezTo>
                <a:cubicBezTo>
                  <a:pt x="57" y="49"/>
                  <a:pt x="57" y="49"/>
                  <a:pt x="55" y="51"/>
                </a:cubicBezTo>
                <a:cubicBezTo>
                  <a:pt x="55" y="52"/>
                  <a:pt x="54" y="53"/>
                  <a:pt x="53" y="54"/>
                </a:cubicBezTo>
                <a:cubicBezTo>
                  <a:pt x="52" y="55"/>
                  <a:pt x="51" y="55"/>
                  <a:pt x="51" y="56"/>
                </a:cubicBezTo>
                <a:cubicBezTo>
                  <a:pt x="50" y="57"/>
                  <a:pt x="50" y="58"/>
                  <a:pt x="49" y="57"/>
                </a:cubicBezTo>
                <a:cubicBezTo>
                  <a:pt x="49" y="57"/>
                  <a:pt x="48" y="56"/>
                  <a:pt x="48" y="56"/>
                </a:cubicBezTo>
                <a:cubicBezTo>
                  <a:pt x="46" y="55"/>
                  <a:pt x="45" y="56"/>
                  <a:pt x="44" y="56"/>
                </a:cubicBezTo>
                <a:cubicBezTo>
                  <a:pt x="43" y="56"/>
                  <a:pt x="43" y="55"/>
                  <a:pt x="42" y="55"/>
                </a:cubicBezTo>
                <a:cubicBezTo>
                  <a:pt x="42" y="55"/>
                  <a:pt x="40" y="55"/>
                  <a:pt x="39" y="55"/>
                </a:cubicBezTo>
                <a:cubicBezTo>
                  <a:pt x="39" y="55"/>
                  <a:pt x="39" y="57"/>
                  <a:pt x="38" y="57"/>
                </a:cubicBezTo>
                <a:cubicBezTo>
                  <a:pt x="37" y="59"/>
                  <a:pt x="36" y="59"/>
                  <a:pt x="34" y="59"/>
                </a:cubicBezTo>
                <a:cubicBezTo>
                  <a:pt x="33" y="59"/>
                  <a:pt x="33" y="60"/>
                  <a:pt x="32" y="59"/>
                </a:cubicBezTo>
                <a:cubicBezTo>
                  <a:pt x="31" y="59"/>
                  <a:pt x="31" y="58"/>
                  <a:pt x="30" y="58"/>
                </a:cubicBezTo>
                <a:cubicBezTo>
                  <a:pt x="29" y="57"/>
                  <a:pt x="29" y="59"/>
                  <a:pt x="28" y="59"/>
                </a:cubicBezTo>
                <a:cubicBezTo>
                  <a:pt x="27" y="60"/>
                  <a:pt x="26" y="60"/>
                  <a:pt x="26" y="61"/>
                </a:cubicBezTo>
                <a:cubicBezTo>
                  <a:pt x="24" y="61"/>
                  <a:pt x="23" y="63"/>
                  <a:pt x="22" y="64"/>
                </a:cubicBezTo>
                <a:cubicBezTo>
                  <a:pt x="20" y="65"/>
                  <a:pt x="18" y="66"/>
                  <a:pt x="17" y="68"/>
                </a:cubicBezTo>
                <a:cubicBezTo>
                  <a:pt x="16" y="69"/>
                  <a:pt x="15" y="70"/>
                  <a:pt x="15" y="70"/>
                </a:cubicBezTo>
                <a:cubicBezTo>
                  <a:pt x="15" y="71"/>
                  <a:pt x="15" y="72"/>
                  <a:pt x="15" y="73"/>
                </a:cubicBezTo>
                <a:cubicBezTo>
                  <a:pt x="15" y="74"/>
                  <a:pt x="14" y="74"/>
                  <a:pt x="13" y="76"/>
                </a:cubicBezTo>
                <a:cubicBezTo>
                  <a:pt x="13" y="77"/>
                  <a:pt x="13" y="78"/>
                  <a:pt x="12" y="79"/>
                </a:cubicBezTo>
                <a:cubicBezTo>
                  <a:pt x="12" y="78"/>
                  <a:pt x="12" y="78"/>
                  <a:pt x="12" y="77"/>
                </a:cubicBezTo>
                <a:cubicBezTo>
                  <a:pt x="11" y="76"/>
                  <a:pt x="11" y="77"/>
                  <a:pt x="11" y="76"/>
                </a:cubicBezTo>
                <a:cubicBezTo>
                  <a:pt x="11" y="76"/>
                  <a:pt x="11" y="75"/>
                  <a:pt x="11" y="75"/>
                </a:cubicBezTo>
                <a:cubicBezTo>
                  <a:pt x="10" y="74"/>
                  <a:pt x="9" y="74"/>
                  <a:pt x="9" y="73"/>
                </a:cubicBezTo>
                <a:cubicBezTo>
                  <a:pt x="8" y="72"/>
                  <a:pt x="8" y="71"/>
                  <a:pt x="8" y="70"/>
                </a:cubicBezTo>
                <a:cubicBezTo>
                  <a:pt x="8" y="68"/>
                  <a:pt x="7" y="64"/>
                  <a:pt x="5" y="65"/>
                </a:cubicBezTo>
                <a:cubicBezTo>
                  <a:pt x="3" y="66"/>
                  <a:pt x="3" y="66"/>
                  <a:pt x="2" y="67"/>
                </a:cubicBezTo>
                <a:cubicBezTo>
                  <a:pt x="2" y="68"/>
                  <a:pt x="2" y="68"/>
                  <a:pt x="2" y="68"/>
                </a:cubicBezTo>
                <a:cubicBezTo>
                  <a:pt x="2" y="69"/>
                  <a:pt x="2" y="69"/>
                  <a:pt x="1" y="69"/>
                </a:cubicBezTo>
                <a:cubicBezTo>
                  <a:pt x="0" y="73"/>
                  <a:pt x="6" y="73"/>
                  <a:pt x="6" y="76"/>
                </a:cubicBezTo>
                <a:cubicBezTo>
                  <a:pt x="7" y="78"/>
                  <a:pt x="7" y="80"/>
                  <a:pt x="7" y="81"/>
                </a:cubicBezTo>
                <a:cubicBezTo>
                  <a:pt x="7" y="83"/>
                  <a:pt x="7" y="84"/>
                  <a:pt x="8" y="86"/>
                </a:cubicBezTo>
                <a:cubicBezTo>
                  <a:pt x="8" y="88"/>
                  <a:pt x="9" y="87"/>
                  <a:pt x="11" y="88"/>
                </a:cubicBezTo>
                <a:cubicBezTo>
                  <a:pt x="13" y="89"/>
                  <a:pt x="12" y="91"/>
                  <a:pt x="14" y="92"/>
                </a:cubicBezTo>
                <a:cubicBezTo>
                  <a:pt x="14" y="93"/>
                  <a:pt x="16" y="93"/>
                  <a:pt x="17" y="94"/>
                </a:cubicBezTo>
                <a:cubicBezTo>
                  <a:pt x="18" y="95"/>
                  <a:pt x="18" y="96"/>
                  <a:pt x="20" y="96"/>
                </a:cubicBezTo>
                <a:cubicBezTo>
                  <a:pt x="21" y="97"/>
                  <a:pt x="23" y="97"/>
                  <a:pt x="24" y="99"/>
                </a:cubicBezTo>
                <a:cubicBezTo>
                  <a:pt x="24" y="100"/>
                  <a:pt x="23" y="101"/>
                  <a:pt x="23" y="102"/>
                </a:cubicBezTo>
                <a:cubicBezTo>
                  <a:pt x="23" y="103"/>
                  <a:pt x="23" y="104"/>
                  <a:pt x="23" y="105"/>
                </a:cubicBezTo>
                <a:cubicBezTo>
                  <a:pt x="23" y="106"/>
                  <a:pt x="22" y="107"/>
                  <a:pt x="21" y="108"/>
                </a:cubicBezTo>
                <a:cubicBezTo>
                  <a:pt x="21" y="108"/>
                  <a:pt x="20" y="109"/>
                  <a:pt x="20" y="110"/>
                </a:cubicBezTo>
                <a:cubicBezTo>
                  <a:pt x="19" y="111"/>
                  <a:pt x="18" y="112"/>
                  <a:pt x="18" y="113"/>
                </a:cubicBezTo>
                <a:cubicBezTo>
                  <a:pt x="17" y="114"/>
                  <a:pt x="17" y="116"/>
                  <a:pt x="18" y="117"/>
                </a:cubicBezTo>
                <a:cubicBezTo>
                  <a:pt x="20" y="118"/>
                  <a:pt x="21" y="119"/>
                  <a:pt x="22" y="120"/>
                </a:cubicBezTo>
                <a:cubicBezTo>
                  <a:pt x="23" y="121"/>
                  <a:pt x="24" y="123"/>
                  <a:pt x="24" y="124"/>
                </a:cubicBezTo>
                <a:cubicBezTo>
                  <a:pt x="25" y="126"/>
                  <a:pt x="26" y="128"/>
                  <a:pt x="27" y="130"/>
                </a:cubicBezTo>
                <a:cubicBezTo>
                  <a:pt x="27" y="131"/>
                  <a:pt x="27" y="131"/>
                  <a:pt x="28" y="132"/>
                </a:cubicBezTo>
                <a:cubicBezTo>
                  <a:pt x="28" y="133"/>
                  <a:pt x="28" y="136"/>
                  <a:pt x="29" y="137"/>
                </a:cubicBezTo>
                <a:cubicBezTo>
                  <a:pt x="29" y="139"/>
                  <a:pt x="29" y="139"/>
                  <a:pt x="30" y="140"/>
                </a:cubicBezTo>
                <a:cubicBezTo>
                  <a:pt x="31" y="141"/>
                  <a:pt x="32" y="142"/>
                  <a:pt x="33" y="144"/>
                </a:cubicBezTo>
                <a:cubicBezTo>
                  <a:pt x="33" y="145"/>
                  <a:pt x="33" y="145"/>
                  <a:pt x="34" y="145"/>
                </a:cubicBezTo>
                <a:cubicBezTo>
                  <a:pt x="34" y="146"/>
                  <a:pt x="36" y="146"/>
                  <a:pt x="37" y="147"/>
                </a:cubicBezTo>
                <a:cubicBezTo>
                  <a:pt x="38" y="147"/>
                  <a:pt x="38" y="148"/>
                  <a:pt x="40" y="148"/>
                </a:cubicBezTo>
                <a:cubicBezTo>
                  <a:pt x="40" y="148"/>
                  <a:pt x="42" y="147"/>
                  <a:pt x="42" y="147"/>
                </a:cubicBezTo>
                <a:cubicBezTo>
                  <a:pt x="43" y="148"/>
                  <a:pt x="43" y="148"/>
                  <a:pt x="44" y="148"/>
                </a:cubicBezTo>
                <a:cubicBezTo>
                  <a:pt x="45" y="150"/>
                  <a:pt x="47" y="151"/>
                  <a:pt x="48" y="152"/>
                </a:cubicBezTo>
                <a:cubicBezTo>
                  <a:pt x="49" y="153"/>
                  <a:pt x="50" y="155"/>
                  <a:pt x="51" y="156"/>
                </a:cubicBezTo>
                <a:cubicBezTo>
                  <a:pt x="53" y="159"/>
                  <a:pt x="54" y="161"/>
                  <a:pt x="54" y="164"/>
                </a:cubicBezTo>
                <a:cubicBezTo>
                  <a:pt x="54" y="164"/>
                  <a:pt x="54" y="164"/>
                  <a:pt x="54" y="165"/>
                </a:cubicBezTo>
                <a:cubicBezTo>
                  <a:pt x="55" y="166"/>
                  <a:pt x="58" y="166"/>
                  <a:pt x="59" y="167"/>
                </a:cubicBezTo>
                <a:cubicBezTo>
                  <a:pt x="60" y="167"/>
                  <a:pt x="62" y="168"/>
                  <a:pt x="63" y="169"/>
                </a:cubicBezTo>
                <a:cubicBezTo>
                  <a:pt x="63" y="169"/>
                  <a:pt x="63" y="169"/>
                  <a:pt x="63" y="170"/>
                </a:cubicBezTo>
                <a:cubicBezTo>
                  <a:pt x="64" y="170"/>
                  <a:pt x="65" y="171"/>
                  <a:pt x="66" y="171"/>
                </a:cubicBezTo>
                <a:cubicBezTo>
                  <a:pt x="66" y="172"/>
                  <a:pt x="67" y="173"/>
                  <a:pt x="67" y="174"/>
                </a:cubicBezTo>
                <a:cubicBezTo>
                  <a:pt x="68" y="175"/>
                  <a:pt x="69" y="176"/>
                  <a:pt x="69" y="177"/>
                </a:cubicBezTo>
                <a:cubicBezTo>
                  <a:pt x="71" y="183"/>
                  <a:pt x="77" y="176"/>
                  <a:pt x="79" y="181"/>
                </a:cubicBezTo>
                <a:cubicBezTo>
                  <a:pt x="79" y="182"/>
                  <a:pt x="79" y="183"/>
                  <a:pt x="80" y="184"/>
                </a:cubicBezTo>
                <a:cubicBezTo>
                  <a:pt x="81" y="184"/>
                  <a:pt x="82" y="185"/>
                  <a:pt x="83" y="186"/>
                </a:cubicBezTo>
                <a:cubicBezTo>
                  <a:pt x="84" y="187"/>
                  <a:pt x="85" y="188"/>
                  <a:pt x="86" y="188"/>
                </a:cubicBezTo>
                <a:cubicBezTo>
                  <a:pt x="86" y="189"/>
                  <a:pt x="87" y="189"/>
                  <a:pt x="88" y="190"/>
                </a:cubicBezTo>
                <a:cubicBezTo>
                  <a:pt x="88" y="190"/>
                  <a:pt x="89" y="192"/>
                  <a:pt x="89" y="193"/>
                </a:cubicBezTo>
                <a:cubicBezTo>
                  <a:pt x="89" y="193"/>
                  <a:pt x="89" y="193"/>
                  <a:pt x="89" y="193"/>
                </a:cubicBezTo>
                <a:cubicBezTo>
                  <a:pt x="90" y="193"/>
                  <a:pt x="90" y="194"/>
                  <a:pt x="91" y="194"/>
                </a:cubicBezTo>
                <a:cubicBezTo>
                  <a:pt x="92" y="195"/>
                  <a:pt x="94" y="195"/>
                  <a:pt x="95" y="196"/>
                </a:cubicBezTo>
                <a:cubicBezTo>
                  <a:pt x="96" y="197"/>
                  <a:pt x="97" y="198"/>
                  <a:pt x="97" y="198"/>
                </a:cubicBezTo>
                <a:cubicBezTo>
                  <a:pt x="98" y="199"/>
                  <a:pt x="99" y="200"/>
                  <a:pt x="99" y="201"/>
                </a:cubicBezTo>
                <a:cubicBezTo>
                  <a:pt x="101" y="201"/>
                  <a:pt x="101" y="203"/>
                  <a:pt x="101" y="204"/>
                </a:cubicBezTo>
                <a:cubicBezTo>
                  <a:pt x="101" y="205"/>
                  <a:pt x="101" y="206"/>
                  <a:pt x="102" y="207"/>
                </a:cubicBezTo>
                <a:cubicBezTo>
                  <a:pt x="102" y="208"/>
                  <a:pt x="104" y="209"/>
                  <a:pt x="104" y="209"/>
                </a:cubicBezTo>
                <a:cubicBezTo>
                  <a:pt x="105" y="210"/>
                  <a:pt x="106" y="209"/>
                  <a:pt x="107" y="210"/>
                </a:cubicBezTo>
                <a:cubicBezTo>
                  <a:pt x="108" y="210"/>
                  <a:pt x="108" y="210"/>
                  <a:pt x="108" y="210"/>
                </a:cubicBezTo>
                <a:cubicBezTo>
                  <a:pt x="109" y="210"/>
                  <a:pt x="110" y="210"/>
                  <a:pt x="111" y="210"/>
                </a:cubicBezTo>
                <a:cubicBezTo>
                  <a:pt x="112" y="210"/>
                  <a:pt x="113" y="210"/>
                  <a:pt x="114" y="210"/>
                </a:cubicBezTo>
                <a:cubicBezTo>
                  <a:pt x="115" y="210"/>
                  <a:pt x="116" y="209"/>
                  <a:pt x="117" y="209"/>
                </a:cubicBezTo>
                <a:cubicBezTo>
                  <a:pt x="118" y="209"/>
                  <a:pt x="119" y="209"/>
                  <a:pt x="119" y="209"/>
                </a:cubicBezTo>
                <a:cubicBezTo>
                  <a:pt x="120" y="208"/>
                  <a:pt x="120" y="204"/>
                  <a:pt x="123" y="204"/>
                </a:cubicBezTo>
                <a:cubicBezTo>
                  <a:pt x="124" y="204"/>
                  <a:pt x="125" y="205"/>
                  <a:pt x="126" y="206"/>
                </a:cubicBezTo>
                <a:cubicBezTo>
                  <a:pt x="126" y="207"/>
                  <a:pt x="126" y="207"/>
                  <a:pt x="127" y="208"/>
                </a:cubicBezTo>
                <a:cubicBezTo>
                  <a:pt x="127" y="208"/>
                  <a:pt x="128" y="208"/>
                  <a:pt x="128" y="209"/>
                </a:cubicBezTo>
                <a:cubicBezTo>
                  <a:pt x="128" y="209"/>
                  <a:pt x="128" y="209"/>
                  <a:pt x="129" y="209"/>
                </a:cubicBezTo>
                <a:cubicBezTo>
                  <a:pt x="129" y="210"/>
                  <a:pt x="130" y="209"/>
                  <a:pt x="131" y="209"/>
                </a:cubicBezTo>
                <a:cubicBezTo>
                  <a:pt x="131" y="209"/>
                  <a:pt x="132" y="209"/>
                  <a:pt x="133" y="209"/>
                </a:cubicBezTo>
                <a:cubicBezTo>
                  <a:pt x="134" y="209"/>
                  <a:pt x="135" y="208"/>
                  <a:pt x="136" y="207"/>
                </a:cubicBezTo>
                <a:cubicBezTo>
                  <a:pt x="138" y="205"/>
                  <a:pt x="138" y="202"/>
                  <a:pt x="139" y="199"/>
                </a:cubicBezTo>
                <a:cubicBezTo>
                  <a:pt x="139" y="197"/>
                  <a:pt x="141" y="197"/>
                  <a:pt x="141" y="195"/>
                </a:cubicBezTo>
                <a:cubicBezTo>
                  <a:pt x="142" y="195"/>
                  <a:pt x="142" y="193"/>
                  <a:pt x="142" y="193"/>
                </a:cubicBezTo>
                <a:cubicBezTo>
                  <a:pt x="143" y="192"/>
                  <a:pt x="145" y="192"/>
                  <a:pt x="147" y="193"/>
                </a:cubicBezTo>
                <a:cubicBezTo>
                  <a:pt x="148" y="194"/>
                  <a:pt x="150" y="194"/>
                  <a:pt x="151" y="192"/>
                </a:cubicBezTo>
                <a:cubicBezTo>
                  <a:pt x="151" y="191"/>
                  <a:pt x="150" y="190"/>
                  <a:pt x="150" y="188"/>
                </a:cubicBezTo>
                <a:cubicBezTo>
                  <a:pt x="149" y="186"/>
                  <a:pt x="150" y="184"/>
                  <a:pt x="150" y="183"/>
                </a:cubicBezTo>
                <a:cubicBezTo>
                  <a:pt x="150" y="180"/>
                  <a:pt x="152" y="178"/>
                  <a:pt x="153" y="176"/>
                </a:cubicBezTo>
                <a:cubicBezTo>
                  <a:pt x="153" y="175"/>
                  <a:pt x="153" y="175"/>
                  <a:pt x="154" y="175"/>
                </a:cubicBezTo>
                <a:cubicBezTo>
                  <a:pt x="155" y="175"/>
                  <a:pt x="156" y="175"/>
                  <a:pt x="157" y="175"/>
                </a:cubicBezTo>
                <a:cubicBezTo>
                  <a:pt x="159" y="175"/>
                  <a:pt x="158" y="177"/>
                  <a:pt x="159" y="178"/>
                </a:cubicBezTo>
                <a:cubicBezTo>
                  <a:pt x="161" y="180"/>
                  <a:pt x="163" y="180"/>
                  <a:pt x="165" y="179"/>
                </a:cubicBezTo>
                <a:cubicBezTo>
                  <a:pt x="167" y="179"/>
                  <a:pt x="166" y="177"/>
                  <a:pt x="166" y="176"/>
                </a:cubicBezTo>
                <a:cubicBezTo>
                  <a:pt x="167" y="175"/>
                  <a:pt x="171" y="175"/>
                  <a:pt x="171" y="177"/>
                </a:cubicBezTo>
                <a:cubicBezTo>
                  <a:pt x="171" y="177"/>
                  <a:pt x="172" y="178"/>
                  <a:pt x="172" y="178"/>
                </a:cubicBezTo>
                <a:cubicBezTo>
                  <a:pt x="174" y="179"/>
                  <a:pt x="175" y="179"/>
                  <a:pt x="177" y="180"/>
                </a:cubicBezTo>
                <a:cubicBezTo>
                  <a:pt x="179" y="181"/>
                  <a:pt x="183" y="182"/>
                  <a:pt x="185" y="184"/>
                </a:cubicBezTo>
                <a:cubicBezTo>
                  <a:pt x="186" y="185"/>
                  <a:pt x="186" y="186"/>
                  <a:pt x="187" y="187"/>
                </a:cubicBezTo>
                <a:cubicBezTo>
                  <a:pt x="188" y="187"/>
                  <a:pt x="190" y="187"/>
                  <a:pt x="192" y="187"/>
                </a:cubicBezTo>
                <a:cubicBezTo>
                  <a:pt x="192" y="187"/>
                  <a:pt x="193" y="187"/>
                  <a:pt x="194" y="187"/>
                </a:cubicBezTo>
                <a:cubicBezTo>
                  <a:pt x="195" y="186"/>
                  <a:pt x="195" y="186"/>
                  <a:pt x="196" y="186"/>
                </a:cubicBezTo>
                <a:cubicBezTo>
                  <a:pt x="198" y="185"/>
                  <a:pt x="199" y="186"/>
                  <a:pt x="200" y="188"/>
                </a:cubicBezTo>
                <a:cubicBezTo>
                  <a:pt x="201" y="189"/>
                  <a:pt x="200" y="191"/>
                  <a:pt x="202" y="192"/>
                </a:cubicBezTo>
                <a:cubicBezTo>
                  <a:pt x="204" y="193"/>
                  <a:pt x="207" y="194"/>
                  <a:pt x="210" y="195"/>
                </a:cubicBezTo>
                <a:cubicBezTo>
                  <a:pt x="212" y="196"/>
                  <a:pt x="213" y="196"/>
                  <a:pt x="215" y="196"/>
                </a:cubicBezTo>
                <a:cubicBezTo>
                  <a:pt x="218" y="196"/>
                  <a:pt x="221" y="197"/>
                  <a:pt x="224" y="196"/>
                </a:cubicBezTo>
                <a:cubicBezTo>
                  <a:pt x="225" y="196"/>
                  <a:pt x="227" y="195"/>
                  <a:pt x="228" y="194"/>
                </a:cubicBezTo>
                <a:cubicBezTo>
                  <a:pt x="229" y="192"/>
                  <a:pt x="228" y="190"/>
                  <a:pt x="230" y="190"/>
                </a:cubicBezTo>
                <a:cubicBezTo>
                  <a:pt x="232" y="189"/>
                  <a:pt x="233" y="190"/>
                  <a:pt x="234" y="191"/>
                </a:cubicBezTo>
                <a:cubicBezTo>
                  <a:pt x="235" y="193"/>
                  <a:pt x="237" y="192"/>
                  <a:pt x="238" y="193"/>
                </a:cubicBezTo>
                <a:cubicBezTo>
                  <a:pt x="239" y="194"/>
                  <a:pt x="239" y="194"/>
                  <a:pt x="240" y="195"/>
                </a:cubicBezTo>
                <a:cubicBezTo>
                  <a:pt x="240" y="196"/>
                  <a:pt x="240" y="197"/>
                  <a:pt x="240" y="197"/>
                </a:cubicBezTo>
                <a:cubicBezTo>
                  <a:pt x="241" y="200"/>
                  <a:pt x="247" y="198"/>
                  <a:pt x="249" y="198"/>
                </a:cubicBezTo>
                <a:cubicBezTo>
                  <a:pt x="250" y="198"/>
                  <a:pt x="252" y="198"/>
                  <a:pt x="253" y="199"/>
                </a:cubicBezTo>
                <a:cubicBezTo>
                  <a:pt x="254" y="199"/>
                  <a:pt x="254" y="200"/>
                  <a:pt x="254" y="200"/>
                </a:cubicBezTo>
                <a:cubicBezTo>
                  <a:pt x="255" y="200"/>
                  <a:pt x="255" y="201"/>
                  <a:pt x="255" y="201"/>
                </a:cubicBezTo>
                <a:cubicBezTo>
                  <a:pt x="256" y="201"/>
                  <a:pt x="256" y="201"/>
                  <a:pt x="256" y="201"/>
                </a:cubicBezTo>
                <a:cubicBezTo>
                  <a:pt x="256" y="201"/>
                  <a:pt x="256" y="201"/>
                  <a:pt x="256" y="201"/>
                </a:cubicBezTo>
                <a:cubicBezTo>
                  <a:pt x="256" y="202"/>
                  <a:pt x="256" y="202"/>
                  <a:pt x="257" y="203"/>
                </a:cubicBezTo>
                <a:cubicBezTo>
                  <a:pt x="258" y="203"/>
                  <a:pt x="259" y="202"/>
                  <a:pt x="261" y="202"/>
                </a:cubicBezTo>
              </a:path>
            </a:pathLst>
          </a:custGeom>
          <a:solidFill>
            <a:schemeClr val="bg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" name="Freeform 16">
            <a:extLst>
              <a:ext uri="{FF2B5EF4-FFF2-40B4-BE49-F238E27FC236}">
                <a16:creationId xmlns:a16="http://schemas.microsoft.com/office/drawing/2014/main" id="{91BBCA47-DB44-7A34-23F7-9EE878DE734C}"/>
              </a:ext>
            </a:extLst>
          </p:cNvPr>
          <p:cNvSpPr>
            <a:spLocks/>
          </p:cNvSpPr>
          <p:nvPr/>
        </p:nvSpPr>
        <p:spPr bwMode="auto">
          <a:xfrm>
            <a:off x="10336437" y="3999441"/>
            <a:ext cx="470625" cy="223578"/>
          </a:xfrm>
          <a:custGeom>
            <a:avLst/>
            <a:gdLst/>
            <a:ahLst/>
            <a:cxnLst>
              <a:cxn ang="0">
                <a:pos x="23" y="143"/>
              </a:cxn>
              <a:cxn ang="0">
                <a:pos x="37" y="152"/>
              </a:cxn>
              <a:cxn ang="0">
                <a:pos x="76" y="151"/>
              </a:cxn>
              <a:cxn ang="0">
                <a:pos x="90" y="147"/>
              </a:cxn>
              <a:cxn ang="0">
                <a:pos x="93" y="130"/>
              </a:cxn>
              <a:cxn ang="0">
                <a:pos x="118" y="125"/>
              </a:cxn>
              <a:cxn ang="0">
                <a:pos x="133" y="115"/>
              </a:cxn>
              <a:cxn ang="0">
                <a:pos x="144" y="116"/>
              </a:cxn>
              <a:cxn ang="0">
                <a:pos x="161" y="116"/>
              </a:cxn>
              <a:cxn ang="0">
                <a:pos x="173" y="111"/>
              </a:cxn>
              <a:cxn ang="0">
                <a:pos x="182" y="94"/>
              </a:cxn>
              <a:cxn ang="0">
                <a:pos x="207" y="89"/>
              </a:cxn>
              <a:cxn ang="0">
                <a:pos x="221" y="91"/>
              </a:cxn>
              <a:cxn ang="0">
                <a:pos x="236" y="88"/>
              </a:cxn>
              <a:cxn ang="0">
                <a:pos x="248" y="102"/>
              </a:cxn>
              <a:cxn ang="0">
                <a:pos x="262" y="102"/>
              </a:cxn>
              <a:cxn ang="0">
                <a:pos x="275" y="90"/>
              </a:cxn>
              <a:cxn ang="0">
                <a:pos x="281" y="76"/>
              </a:cxn>
              <a:cxn ang="0">
                <a:pos x="289" y="57"/>
              </a:cxn>
              <a:cxn ang="0">
                <a:pos x="301" y="52"/>
              </a:cxn>
              <a:cxn ang="0">
                <a:pos x="323" y="43"/>
              </a:cxn>
              <a:cxn ang="0">
                <a:pos x="320" y="40"/>
              </a:cxn>
              <a:cxn ang="0">
                <a:pos x="298" y="30"/>
              </a:cxn>
              <a:cxn ang="0">
                <a:pos x="289" y="23"/>
              </a:cxn>
              <a:cxn ang="0">
                <a:pos x="276" y="16"/>
              </a:cxn>
              <a:cxn ang="0">
                <a:pos x="255" y="13"/>
              </a:cxn>
              <a:cxn ang="0">
                <a:pos x="241" y="25"/>
              </a:cxn>
              <a:cxn ang="0">
                <a:pos x="232" y="22"/>
              </a:cxn>
              <a:cxn ang="0">
                <a:pos x="212" y="18"/>
              </a:cxn>
              <a:cxn ang="0">
                <a:pos x="190" y="30"/>
              </a:cxn>
              <a:cxn ang="0">
                <a:pos x="181" y="32"/>
              </a:cxn>
              <a:cxn ang="0">
                <a:pos x="175" y="21"/>
              </a:cxn>
              <a:cxn ang="0">
                <a:pos x="167" y="10"/>
              </a:cxn>
              <a:cxn ang="0">
                <a:pos x="155" y="4"/>
              </a:cxn>
              <a:cxn ang="0">
                <a:pos x="142" y="17"/>
              </a:cxn>
              <a:cxn ang="0">
                <a:pos x="126" y="7"/>
              </a:cxn>
              <a:cxn ang="0">
                <a:pos x="117" y="9"/>
              </a:cxn>
              <a:cxn ang="0">
                <a:pos x="105" y="12"/>
              </a:cxn>
              <a:cxn ang="0">
                <a:pos x="96" y="22"/>
              </a:cxn>
              <a:cxn ang="0">
                <a:pos x="87" y="28"/>
              </a:cxn>
              <a:cxn ang="0">
                <a:pos x="78" y="47"/>
              </a:cxn>
              <a:cxn ang="0">
                <a:pos x="70" y="52"/>
              </a:cxn>
              <a:cxn ang="0">
                <a:pos x="57" y="62"/>
              </a:cxn>
              <a:cxn ang="0">
                <a:pos x="51" y="64"/>
              </a:cxn>
              <a:cxn ang="0">
                <a:pos x="31" y="60"/>
              </a:cxn>
              <a:cxn ang="0">
                <a:pos x="23" y="69"/>
              </a:cxn>
              <a:cxn ang="0">
                <a:pos x="8" y="75"/>
              </a:cxn>
              <a:cxn ang="0">
                <a:pos x="4" y="88"/>
              </a:cxn>
              <a:cxn ang="0">
                <a:pos x="4" y="101"/>
              </a:cxn>
              <a:cxn ang="0">
                <a:pos x="9" y="118"/>
              </a:cxn>
              <a:cxn ang="0">
                <a:pos x="12" y="126"/>
              </a:cxn>
              <a:cxn ang="0">
                <a:pos x="9" y="135"/>
              </a:cxn>
            </a:cxnLst>
            <a:rect l="0" t="0" r="r" b="b"/>
            <a:pathLst>
              <a:path w="324" h="153">
                <a:moveTo>
                  <a:pt x="9" y="135"/>
                </a:moveTo>
                <a:cubicBezTo>
                  <a:pt x="10" y="135"/>
                  <a:pt x="11" y="135"/>
                  <a:pt x="12" y="136"/>
                </a:cubicBezTo>
                <a:cubicBezTo>
                  <a:pt x="14" y="136"/>
                  <a:pt x="16" y="137"/>
                  <a:pt x="17" y="138"/>
                </a:cubicBezTo>
                <a:cubicBezTo>
                  <a:pt x="19" y="139"/>
                  <a:pt x="20" y="142"/>
                  <a:pt x="23" y="143"/>
                </a:cubicBezTo>
                <a:cubicBezTo>
                  <a:pt x="24" y="143"/>
                  <a:pt x="25" y="143"/>
                  <a:pt x="26" y="143"/>
                </a:cubicBezTo>
                <a:cubicBezTo>
                  <a:pt x="28" y="144"/>
                  <a:pt x="29" y="146"/>
                  <a:pt x="30" y="147"/>
                </a:cubicBezTo>
                <a:cubicBezTo>
                  <a:pt x="30" y="149"/>
                  <a:pt x="31" y="151"/>
                  <a:pt x="32" y="152"/>
                </a:cubicBezTo>
                <a:cubicBezTo>
                  <a:pt x="33" y="153"/>
                  <a:pt x="35" y="152"/>
                  <a:pt x="37" y="152"/>
                </a:cubicBezTo>
                <a:cubicBezTo>
                  <a:pt x="44" y="152"/>
                  <a:pt x="51" y="152"/>
                  <a:pt x="59" y="152"/>
                </a:cubicBezTo>
                <a:cubicBezTo>
                  <a:pt x="63" y="152"/>
                  <a:pt x="69" y="153"/>
                  <a:pt x="73" y="152"/>
                </a:cubicBezTo>
                <a:cubicBezTo>
                  <a:pt x="73" y="152"/>
                  <a:pt x="75" y="151"/>
                  <a:pt x="75" y="151"/>
                </a:cubicBezTo>
                <a:cubicBezTo>
                  <a:pt x="75" y="152"/>
                  <a:pt x="76" y="151"/>
                  <a:pt x="76" y="151"/>
                </a:cubicBezTo>
                <a:cubicBezTo>
                  <a:pt x="76" y="151"/>
                  <a:pt x="76" y="150"/>
                  <a:pt x="76" y="150"/>
                </a:cubicBezTo>
                <a:cubicBezTo>
                  <a:pt x="78" y="149"/>
                  <a:pt x="79" y="149"/>
                  <a:pt x="80" y="149"/>
                </a:cubicBezTo>
                <a:cubicBezTo>
                  <a:pt x="82" y="148"/>
                  <a:pt x="83" y="148"/>
                  <a:pt x="85" y="148"/>
                </a:cubicBezTo>
                <a:cubicBezTo>
                  <a:pt x="86" y="148"/>
                  <a:pt x="89" y="148"/>
                  <a:pt x="90" y="147"/>
                </a:cubicBezTo>
                <a:cubicBezTo>
                  <a:pt x="92" y="147"/>
                  <a:pt x="93" y="145"/>
                  <a:pt x="93" y="144"/>
                </a:cubicBezTo>
                <a:cubicBezTo>
                  <a:pt x="92" y="141"/>
                  <a:pt x="89" y="142"/>
                  <a:pt x="89" y="139"/>
                </a:cubicBezTo>
                <a:cubicBezTo>
                  <a:pt x="90" y="138"/>
                  <a:pt x="91" y="137"/>
                  <a:pt x="92" y="136"/>
                </a:cubicBezTo>
                <a:cubicBezTo>
                  <a:pt x="92" y="134"/>
                  <a:pt x="92" y="132"/>
                  <a:pt x="93" y="130"/>
                </a:cubicBezTo>
                <a:cubicBezTo>
                  <a:pt x="93" y="130"/>
                  <a:pt x="95" y="128"/>
                  <a:pt x="96" y="128"/>
                </a:cubicBezTo>
                <a:cubicBezTo>
                  <a:pt x="97" y="127"/>
                  <a:pt x="100" y="128"/>
                  <a:pt x="101" y="128"/>
                </a:cubicBezTo>
                <a:cubicBezTo>
                  <a:pt x="105" y="127"/>
                  <a:pt x="109" y="126"/>
                  <a:pt x="113" y="126"/>
                </a:cubicBezTo>
                <a:cubicBezTo>
                  <a:pt x="114" y="125"/>
                  <a:pt x="116" y="126"/>
                  <a:pt x="118" y="125"/>
                </a:cubicBezTo>
                <a:cubicBezTo>
                  <a:pt x="119" y="125"/>
                  <a:pt x="121" y="125"/>
                  <a:pt x="122" y="124"/>
                </a:cubicBezTo>
                <a:cubicBezTo>
                  <a:pt x="123" y="124"/>
                  <a:pt x="126" y="125"/>
                  <a:pt x="127" y="124"/>
                </a:cubicBezTo>
                <a:cubicBezTo>
                  <a:pt x="128" y="124"/>
                  <a:pt x="130" y="122"/>
                  <a:pt x="130" y="121"/>
                </a:cubicBezTo>
                <a:cubicBezTo>
                  <a:pt x="131" y="119"/>
                  <a:pt x="132" y="116"/>
                  <a:pt x="133" y="115"/>
                </a:cubicBezTo>
                <a:cubicBezTo>
                  <a:pt x="134" y="114"/>
                  <a:pt x="136" y="114"/>
                  <a:pt x="137" y="114"/>
                </a:cubicBezTo>
                <a:cubicBezTo>
                  <a:pt x="138" y="114"/>
                  <a:pt x="141" y="114"/>
                  <a:pt x="141" y="115"/>
                </a:cubicBezTo>
                <a:cubicBezTo>
                  <a:pt x="142" y="115"/>
                  <a:pt x="141" y="116"/>
                  <a:pt x="142" y="116"/>
                </a:cubicBezTo>
                <a:cubicBezTo>
                  <a:pt x="142" y="117"/>
                  <a:pt x="143" y="116"/>
                  <a:pt x="144" y="116"/>
                </a:cubicBezTo>
                <a:cubicBezTo>
                  <a:pt x="146" y="116"/>
                  <a:pt x="149" y="116"/>
                  <a:pt x="150" y="117"/>
                </a:cubicBezTo>
                <a:cubicBezTo>
                  <a:pt x="152" y="118"/>
                  <a:pt x="152" y="121"/>
                  <a:pt x="153" y="122"/>
                </a:cubicBezTo>
                <a:cubicBezTo>
                  <a:pt x="155" y="121"/>
                  <a:pt x="155" y="119"/>
                  <a:pt x="157" y="117"/>
                </a:cubicBezTo>
                <a:cubicBezTo>
                  <a:pt x="158" y="117"/>
                  <a:pt x="159" y="117"/>
                  <a:pt x="161" y="116"/>
                </a:cubicBezTo>
                <a:cubicBezTo>
                  <a:pt x="161" y="115"/>
                  <a:pt x="162" y="115"/>
                  <a:pt x="163" y="114"/>
                </a:cubicBezTo>
                <a:cubicBezTo>
                  <a:pt x="163" y="114"/>
                  <a:pt x="164" y="114"/>
                  <a:pt x="165" y="114"/>
                </a:cubicBezTo>
                <a:cubicBezTo>
                  <a:pt x="167" y="114"/>
                  <a:pt x="168" y="112"/>
                  <a:pt x="170" y="111"/>
                </a:cubicBezTo>
                <a:cubicBezTo>
                  <a:pt x="171" y="111"/>
                  <a:pt x="172" y="111"/>
                  <a:pt x="173" y="111"/>
                </a:cubicBezTo>
                <a:cubicBezTo>
                  <a:pt x="174" y="111"/>
                  <a:pt x="175" y="110"/>
                  <a:pt x="175" y="109"/>
                </a:cubicBezTo>
                <a:cubicBezTo>
                  <a:pt x="177" y="108"/>
                  <a:pt x="178" y="106"/>
                  <a:pt x="179" y="104"/>
                </a:cubicBezTo>
                <a:cubicBezTo>
                  <a:pt x="180" y="102"/>
                  <a:pt x="180" y="101"/>
                  <a:pt x="180" y="99"/>
                </a:cubicBezTo>
                <a:cubicBezTo>
                  <a:pt x="181" y="97"/>
                  <a:pt x="182" y="96"/>
                  <a:pt x="182" y="94"/>
                </a:cubicBezTo>
                <a:cubicBezTo>
                  <a:pt x="183" y="92"/>
                  <a:pt x="182" y="90"/>
                  <a:pt x="183" y="89"/>
                </a:cubicBezTo>
                <a:cubicBezTo>
                  <a:pt x="184" y="86"/>
                  <a:pt x="190" y="88"/>
                  <a:pt x="192" y="88"/>
                </a:cubicBezTo>
                <a:cubicBezTo>
                  <a:pt x="196" y="88"/>
                  <a:pt x="199" y="88"/>
                  <a:pt x="203" y="88"/>
                </a:cubicBezTo>
                <a:cubicBezTo>
                  <a:pt x="205" y="88"/>
                  <a:pt x="206" y="88"/>
                  <a:pt x="207" y="89"/>
                </a:cubicBezTo>
                <a:cubicBezTo>
                  <a:pt x="208" y="89"/>
                  <a:pt x="208" y="90"/>
                  <a:pt x="209" y="91"/>
                </a:cubicBezTo>
                <a:cubicBezTo>
                  <a:pt x="209" y="91"/>
                  <a:pt x="210" y="91"/>
                  <a:pt x="211" y="91"/>
                </a:cubicBezTo>
                <a:cubicBezTo>
                  <a:pt x="213" y="91"/>
                  <a:pt x="215" y="91"/>
                  <a:pt x="216" y="91"/>
                </a:cubicBezTo>
                <a:cubicBezTo>
                  <a:pt x="218" y="91"/>
                  <a:pt x="219" y="92"/>
                  <a:pt x="221" y="91"/>
                </a:cubicBezTo>
                <a:cubicBezTo>
                  <a:pt x="222" y="91"/>
                  <a:pt x="223" y="89"/>
                  <a:pt x="225" y="89"/>
                </a:cubicBezTo>
                <a:cubicBezTo>
                  <a:pt x="226" y="89"/>
                  <a:pt x="227" y="89"/>
                  <a:pt x="228" y="88"/>
                </a:cubicBezTo>
                <a:cubicBezTo>
                  <a:pt x="229" y="88"/>
                  <a:pt x="230" y="88"/>
                  <a:pt x="232" y="88"/>
                </a:cubicBezTo>
                <a:cubicBezTo>
                  <a:pt x="233" y="88"/>
                  <a:pt x="235" y="87"/>
                  <a:pt x="236" y="88"/>
                </a:cubicBezTo>
                <a:cubicBezTo>
                  <a:pt x="237" y="88"/>
                  <a:pt x="237" y="89"/>
                  <a:pt x="237" y="89"/>
                </a:cubicBezTo>
                <a:cubicBezTo>
                  <a:pt x="238" y="89"/>
                  <a:pt x="239" y="89"/>
                  <a:pt x="240" y="90"/>
                </a:cubicBezTo>
                <a:cubicBezTo>
                  <a:pt x="243" y="92"/>
                  <a:pt x="243" y="96"/>
                  <a:pt x="244" y="99"/>
                </a:cubicBezTo>
                <a:cubicBezTo>
                  <a:pt x="245" y="100"/>
                  <a:pt x="247" y="101"/>
                  <a:pt x="248" y="102"/>
                </a:cubicBezTo>
                <a:cubicBezTo>
                  <a:pt x="250" y="103"/>
                  <a:pt x="250" y="103"/>
                  <a:pt x="252" y="104"/>
                </a:cubicBezTo>
                <a:cubicBezTo>
                  <a:pt x="252" y="105"/>
                  <a:pt x="253" y="106"/>
                  <a:pt x="254" y="107"/>
                </a:cubicBezTo>
                <a:cubicBezTo>
                  <a:pt x="256" y="107"/>
                  <a:pt x="257" y="105"/>
                  <a:pt x="258" y="103"/>
                </a:cubicBezTo>
                <a:cubicBezTo>
                  <a:pt x="260" y="102"/>
                  <a:pt x="260" y="102"/>
                  <a:pt x="262" y="102"/>
                </a:cubicBezTo>
                <a:cubicBezTo>
                  <a:pt x="264" y="102"/>
                  <a:pt x="266" y="103"/>
                  <a:pt x="268" y="102"/>
                </a:cubicBezTo>
                <a:cubicBezTo>
                  <a:pt x="269" y="101"/>
                  <a:pt x="270" y="99"/>
                  <a:pt x="270" y="98"/>
                </a:cubicBezTo>
                <a:cubicBezTo>
                  <a:pt x="271" y="97"/>
                  <a:pt x="271" y="95"/>
                  <a:pt x="272" y="94"/>
                </a:cubicBezTo>
                <a:cubicBezTo>
                  <a:pt x="273" y="92"/>
                  <a:pt x="274" y="91"/>
                  <a:pt x="275" y="90"/>
                </a:cubicBezTo>
                <a:cubicBezTo>
                  <a:pt x="276" y="89"/>
                  <a:pt x="276" y="90"/>
                  <a:pt x="276" y="88"/>
                </a:cubicBezTo>
                <a:cubicBezTo>
                  <a:pt x="276" y="86"/>
                  <a:pt x="277" y="86"/>
                  <a:pt x="277" y="84"/>
                </a:cubicBezTo>
                <a:cubicBezTo>
                  <a:pt x="278" y="83"/>
                  <a:pt x="278" y="82"/>
                  <a:pt x="279" y="80"/>
                </a:cubicBezTo>
                <a:cubicBezTo>
                  <a:pt x="279" y="79"/>
                  <a:pt x="280" y="77"/>
                  <a:pt x="281" y="76"/>
                </a:cubicBezTo>
                <a:cubicBezTo>
                  <a:pt x="281" y="75"/>
                  <a:pt x="283" y="73"/>
                  <a:pt x="283" y="72"/>
                </a:cubicBezTo>
                <a:cubicBezTo>
                  <a:pt x="283" y="70"/>
                  <a:pt x="283" y="69"/>
                  <a:pt x="284" y="67"/>
                </a:cubicBezTo>
                <a:cubicBezTo>
                  <a:pt x="284" y="65"/>
                  <a:pt x="285" y="64"/>
                  <a:pt x="286" y="62"/>
                </a:cubicBezTo>
                <a:cubicBezTo>
                  <a:pt x="287" y="61"/>
                  <a:pt x="289" y="59"/>
                  <a:pt x="289" y="57"/>
                </a:cubicBezTo>
                <a:cubicBezTo>
                  <a:pt x="290" y="56"/>
                  <a:pt x="289" y="56"/>
                  <a:pt x="290" y="55"/>
                </a:cubicBezTo>
                <a:cubicBezTo>
                  <a:pt x="290" y="55"/>
                  <a:pt x="291" y="54"/>
                  <a:pt x="292" y="54"/>
                </a:cubicBezTo>
                <a:cubicBezTo>
                  <a:pt x="293" y="53"/>
                  <a:pt x="296" y="54"/>
                  <a:pt x="297" y="53"/>
                </a:cubicBezTo>
                <a:cubicBezTo>
                  <a:pt x="299" y="53"/>
                  <a:pt x="300" y="52"/>
                  <a:pt x="301" y="52"/>
                </a:cubicBezTo>
                <a:cubicBezTo>
                  <a:pt x="303" y="52"/>
                  <a:pt x="305" y="53"/>
                  <a:pt x="307" y="53"/>
                </a:cubicBezTo>
                <a:cubicBezTo>
                  <a:pt x="309" y="53"/>
                  <a:pt x="311" y="53"/>
                  <a:pt x="312" y="53"/>
                </a:cubicBezTo>
                <a:cubicBezTo>
                  <a:pt x="316" y="52"/>
                  <a:pt x="319" y="51"/>
                  <a:pt x="322" y="47"/>
                </a:cubicBezTo>
                <a:cubicBezTo>
                  <a:pt x="322" y="46"/>
                  <a:pt x="323" y="45"/>
                  <a:pt x="323" y="43"/>
                </a:cubicBezTo>
                <a:cubicBezTo>
                  <a:pt x="324" y="43"/>
                  <a:pt x="324" y="43"/>
                  <a:pt x="324" y="42"/>
                </a:cubicBezTo>
                <a:cubicBezTo>
                  <a:pt x="324" y="42"/>
                  <a:pt x="324" y="42"/>
                  <a:pt x="324" y="42"/>
                </a:cubicBezTo>
                <a:cubicBezTo>
                  <a:pt x="323" y="42"/>
                  <a:pt x="322" y="42"/>
                  <a:pt x="322" y="41"/>
                </a:cubicBezTo>
                <a:cubicBezTo>
                  <a:pt x="321" y="41"/>
                  <a:pt x="320" y="40"/>
                  <a:pt x="320" y="40"/>
                </a:cubicBezTo>
                <a:cubicBezTo>
                  <a:pt x="318" y="39"/>
                  <a:pt x="316" y="38"/>
                  <a:pt x="315" y="38"/>
                </a:cubicBezTo>
                <a:cubicBezTo>
                  <a:pt x="311" y="36"/>
                  <a:pt x="308" y="36"/>
                  <a:pt x="304" y="35"/>
                </a:cubicBezTo>
                <a:cubicBezTo>
                  <a:pt x="303" y="34"/>
                  <a:pt x="302" y="34"/>
                  <a:pt x="301" y="32"/>
                </a:cubicBezTo>
                <a:cubicBezTo>
                  <a:pt x="300" y="31"/>
                  <a:pt x="300" y="31"/>
                  <a:pt x="298" y="30"/>
                </a:cubicBezTo>
                <a:cubicBezTo>
                  <a:pt x="297" y="29"/>
                  <a:pt x="295" y="28"/>
                  <a:pt x="293" y="27"/>
                </a:cubicBezTo>
                <a:cubicBezTo>
                  <a:pt x="292" y="27"/>
                  <a:pt x="292" y="27"/>
                  <a:pt x="291" y="27"/>
                </a:cubicBezTo>
                <a:cubicBezTo>
                  <a:pt x="291" y="27"/>
                  <a:pt x="290" y="25"/>
                  <a:pt x="290" y="25"/>
                </a:cubicBezTo>
                <a:cubicBezTo>
                  <a:pt x="289" y="24"/>
                  <a:pt x="289" y="24"/>
                  <a:pt x="289" y="23"/>
                </a:cubicBezTo>
                <a:cubicBezTo>
                  <a:pt x="288" y="22"/>
                  <a:pt x="287" y="21"/>
                  <a:pt x="286" y="20"/>
                </a:cubicBezTo>
                <a:cubicBezTo>
                  <a:pt x="285" y="20"/>
                  <a:pt x="284" y="21"/>
                  <a:pt x="283" y="21"/>
                </a:cubicBezTo>
                <a:cubicBezTo>
                  <a:pt x="281" y="20"/>
                  <a:pt x="282" y="20"/>
                  <a:pt x="281" y="19"/>
                </a:cubicBezTo>
                <a:cubicBezTo>
                  <a:pt x="279" y="18"/>
                  <a:pt x="278" y="17"/>
                  <a:pt x="276" y="16"/>
                </a:cubicBezTo>
                <a:cubicBezTo>
                  <a:pt x="273" y="15"/>
                  <a:pt x="269" y="14"/>
                  <a:pt x="266" y="13"/>
                </a:cubicBezTo>
                <a:cubicBezTo>
                  <a:pt x="264" y="13"/>
                  <a:pt x="261" y="13"/>
                  <a:pt x="259" y="13"/>
                </a:cubicBezTo>
                <a:cubicBezTo>
                  <a:pt x="258" y="13"/>
                  <a:pt x="258" y="12"/>
                  <a:pt x="257" y="12"/>
                </a:cubicBezTo>
                <a:cubicBezTo>
                  <a:pt x="256" y="12"/>
                  <a:pt x="255" y="13"/>
                  <a:pt x="255" y="13"/>
                </a:cubicBezTo>
                <a:cubicBezTo>
                  <a:pt x="254" y="17"/>
                  <a:pt x="251" y="15"/>
                  <a:pt x="249" y="15"/>
                </a:cubicBezTo>
                <a:cubicBezTo>
                  <a:pt x="248" y="15"/>
                  <a:pt x="247" y="16"/>
                  <a:pt x="246" y="17"/>
                </a:cubicBezTo>
                <a:cubicBezTo>
                  <a:pt x="245" y="19"/>
                  <a:pt x="246" y="20"/>
                  <a:pt x="245" y="22"/>
                </a:cubicBezTo>
                <a:cubicBezTo>
                  <a:pt x="245" y="23"/>
                  <a:pt x="242" y="25"/>
                  <a:pt x="241" y="25"/>
                </a:cubicBezTo>
                <a:cubicBezTo>
                  <a:pt x="241" y="25"/>
                  <a:pt x="238" y="25"/>
                  <a:pt x="238" y="25"/>
                </a:cubicBezTo>
                <a:cubicBezTo>
                  <a:pt x="237" y="25"/>
                  <a:pt x="237" y="24"/>
                  <a:pt x="237" y="23"/>
                </a:cubicBezTo>
                <a:cubicBezTo>
                  <a:pt x="236" y="23"/>
                  <a:pt x="235" y="23"/>
                  <a:pt x="234" y="22"/>
                </a:cubicBezTo>
                <a:cubicBezTo>
                  <a:pt x="234" y="22"/>
                  <a:pt x="232" y="22"/>
                  <a:pt x="232" y="22"/>
                </a:cubicBezTo>
                <a:cubicBezTo>
                  <a:pt x="230" y="21"/>
                  <a:pt x="229" y="18"/>
                  <a:pt x="227" y="17"/>
                </a:cubicBezTo>
                <a:cubicBezTo>
                  <a:pt x="226" y="17"/>
                  <a:pt x="225" y="18"/>
                  <a:pt x="224" y="17"/>
                </a:cubicBezTo>
                <a:cubicBezTo>
                  <a:pt x="222" y="17"/>
                  <a:pt x="222" y="16"/>
                  <a:pt x="221" y="15"/>
                </a:cubicBezTo>
                <a:cubicBezTo>
                  <a:pt x="217" y="15"/>
                  <a:pt x="215" y="18"/>
                  <a:pt x="212" y="18"/>
                </a:cubicBezTo>
                <a:cubicBezTo>
                  <a:pt x="210" y="18"/>
                  <a:pt x="207" y="18"/>
                  <a:pt x="205" y="18"/>
                </a:cubicBezTo>
                <a:cubicBezTo>
                  <a:pt x="205" y="20"/>
                  <a:pt x="206" y="21"/>
                  <a:pt x="205" y="23"/>
                </a:cubicBezTo>
                <a:cubicBezTo>
                  <a:pt x="201" y="24"/>
                  <a:pt x="197" y="22"/>
                  <a:pt x="194" y="25"/>
                </a:cubicBezTo>
                <a:cubicBezTo>
                  <a:pt x="191" y="26"/>
                  <a:pt x="190" y="27"/>
                  <a:pt x="190" y="30"/>
                </a:cubicBezTo>
                <a:cubicBezTo>
                  <a:pt x="190" y="32"/>
                  <a:pt x="190" y="33"/>
                  <a:pt x="190" y="35"/>
                </a:cubicBezTo>
                <a:cubicBezTo>
                  <a:pt x="189" y="35"/>
                  <a:pt x="187" y="35"/>
                  <a:pt x="185" y="35"/>
                </a:cubicBezTo>
                <a:cubicBezTo>
                  <a:pt x="185" y="34"/>
                  <a:pt x="184" y="33"/>
                  <a:pt x="183" y="33"/>
                </a:cubicBezTo>
                <a:cubicBezTo>
                  <a:pt x="182" y="33"/>
                  <a:pt x="182" y="33"/>
                  <a:pt x="181" y="32"/>
                </a:cubicBezTo>
                <a:cubicBezTo>
                  <a:pt x="180" y="32"/>
                  <a:pt x="179" y="31"/>
                  <a:pt x="179" y="30"/>
                </a:cubicBezTo>
                <a:cubicBezTo>
                  <a:pt x="178" y="30"/>
                  <a:pt x="177" y="30"/>
                  <a:pt x="177" y="29"/>
                </a:cubicBezTo>
                <a:cubicBezTo>
                  <a:pt x="175" y="28"/>
                  <a:pt x="175" y="29"/>
                  <a:pt x="175" y="27"/>
                </a:cubicBezTo>
                <a:cubicBezTo>
                  <a:pt x="175" y="25"/>
                  <a:pt x="175" y="23"/>
                  <a:pt x="175" y="21"/>
                </a:cubicBezTo>
                <a:cubicBezTo>
                  <a:pt x="175" y="19"/>
                  <a:pt x="175" y="19"/>
                  <a:pt x="174" y="18"/>
                </a:cubicBezTo>
                <a:cubicBezTo>
                  <a:pt x="174" y="17"/>
                  <a:pt x="173" y="16"/>
                  <a:pt x="172" y="15"/>
                </a:cubicBezTo>
                <a:cubicBezTo>
                  <a:pt x="172" y="15"/>
                  <a:pt x="172" y="14"/>
                  <a:pt x="171" y="13"/>
                </a:cubicBezTo>
                <a:cubicBezTo>
                  <a:pt x="171" y="12"/>
                  <a:pt x="168" y="10"/>
                  <a:pt x="167" y="10"/>
                </a:cubicBezTo>
                <a:cubicBezTo>
                  <a:pt x="167" y="8"/>
                  <a:pt x="165" y="9"/>
                  <a:pt x="164" y="8"/>
                </a:cubicBezTo>
                <a:cubicBezTo>
                  <a:pt x="163" y="7"/>
                  <a:pt x="163" y="6"/>
                  <a:pt x="163" y="5"/>
                </a:cubicBezTo>
                <a:cubicBezTo>
                  <a:pt x="163" y="2"/>
                  <a:pt x="160" y="0"/>
                  <a:pt x="158" y="2"/>
                </a:cubicBezTo>
                <a:cubicBezTo>
                  <a:pt x="157" y="3"/>
                  <a:pt x="157" y="4"/>
                  <a:pt x="155" y="4"/>
                </a:cubicBezTo>
                <a:cubicBezTo>
                  <a:pt x="155" y="5"/>
                  <a:pt x="154" y="5"/>
                  <a:pt x="154" y="5"/>
                </a:cubicBezTo>
                <a:cubicBezTo>
                  <a:pt x="152" y="5"/>
                  <a:pt x="152" y="6"/>
                  <a:pt x="150" y="6"/>
                </a:cubicBezTo>
                <a:cubicBezTo>
                  <a:pt x="147" y="7"/>
                  <a:pt x="146" y="8"/>
                  <a:pt x="145" y="11"/>
                </a:cubicBezTo>
                <a:cubicBezTo>
                  <a:pt x="145" y="15"/>
                  <a:pt x="146" y="17"/>
                  <a:pt x="142" y="17"/>
                </a:cubicBezTo>
                <a:cubicBezTo>
                  <a:pt x="139" y="18"/>
                  <a:pt x="135" y="18"/>
                  <a:pt x="132" y="17"/>
                </a:cubicBezTo>
                <a:cubicBezTo>
                  <a:pt x="128" y="17"/>
                  <a:pt x="129" y="15"/>
                  <a:pt x="128" y="12"/>
                </a:cubicBezTo>
                <a:cubicBezTo>
                  <a:pt x="128" y="11"/>
                  <a:pt x="128" y="9"/>
                  <a:pt x="127" y="8"/>
                </a:cubicBezTo>
                <a:cubicBezTo>
                  <a:pt x="127" y="7"/>
                  <a:pt x="127" y="7"/>
                  <a:pt x="126" y="7"/>
                </a:cubicBezTo>
                <a:cubicBezTo>
                  <a:pt x="126" y="7"/>
                  <a:pt x="126" y="7"/>
                  <a:pt x="126" y="7"/>
                </a:cubicBezTo>
                <a:cubicBezTo>
                  <a:pt x="124" y="7"/>
                  <a:pt x="122" y="7"/>
                  <a:pt x="121" y="8"/>
                </a:cubicBezTo>
                <a:cubicBezTo>
                  <a:pt x="120" y="8"/>
                  <a:pt x="120" y="8"/>
                  <a:pt x="119" y="9"/>
                </a:cubicBezTo>
                <a:cubicBezTo>
                  <a:pt x="118" y="9"/>
                  <a:pt x="119" y="9"/>
                  <a:pt x="117" y="9"/>
                </a:cubicBezTo>
                <a:cubicBezTo>
                  <a:pt x="116" y="10"/>
                  <a:pt x="115" y="10"/>
                  <a:pt x="114" y="10"/>
                </a:cubicBezTo>
                <a:cubicBezTo>
                  <a:pt x="112" y="9"/>
                  <a:pt x="111" y="8"/>
                  <a:pt x="110" y="8"/>
                </a:cubicBezTo>
                <a:cubicBezTo>
                  <a:pt x="108" y="8"/>
                  <a:pt x="109" y="9"/>
                  <a:pt x="108" y="10"/>
                </a:cubicBezTo>
                <a:cubicBezTo>
                  <a:pt x="107" y="11"/>
                  <a:pt x="106" y="12"/>
                  <a:pt x="105" y="12"/>
                </a:cubicBezTo>
                <a:cubicBezTo>
                  <a:pt x="104" y="13"/>
                  <a:pt x="104" y="13"/>
                  <a:pt x="103" y="14"/>
                </a:cubicBezTo>
                <a:cubicBezTo>
                  <a:pt x="103" y="15"/>
                  <a:pt x="102" y="15"/>
                  <a:pt x="101" y="15"/>
                </a:cubicBezTo>
                <a:cubicBezTo>
                  <a:pt x="98" y="17"/>
                  <a:pt x="98" y="19"/>
                  <a:pt x="97" y="21"/>
                </a:cubicBezTo>
                <a:cubicBezTo>
                  <a:pt x="96" y="21"/>
                  <a:pt x="96" y="21"/>
                  <a:pt x="96" y="22"/>
                </a:cubicBezTo>
                <a:cubicBezTo>
                  <a:pt x="96" y="22"/>
                  <a:pt x="95" y="23"/>
                  <a:pt x="95" y="24"/>
                </a:cubicBezTo>
                <a:cubicBezTo>
                  <a:pt x="94" y="24"/>
                  <a:pt x="93" y="25"/>
                  <a:pt x="92" y="25"/>
                </a:cubicBezTo>
                <a:cubicBezTo>
                  <a:pt x="91" y="25"/>
                  <a:pt x="89" y="25"/>
                  <a:pt x="88" y="25"/>
                </a:cubicBezTo>
                <a:cubicBezTo>
                  <a:pt x="87" y="25"/>
                  <a:pt x="87" y="27"/>
                  <a:pt x="87" y="28"/>
                </a:cubicBezTo>
                <a:cubicBezTo>
                  <a:pt x="86" y="29"/>
                  <a:pt x="86" y="30"/>
                  <a:pt x="85" y="31"/>
                </a:cubicBezTo>
                <a:cubicBezTo>
                  <a:pt x="85" y="31"/>
                  <a:pt x="85" y="33"/>
                  <a:pt x="85" y="34"/>
                </a:cubicBezTo>
                <a:cubicBezTo>
                  <a:pt x="84" y="36"/>
                  <a:pt x="82" y="37"/>
                  <a:pt x="82" y="40"/>
                </a:cubicBezTo>
                <a:cubicBezTo>
                  <a:pt x="82" y="43"/>
                  <a:pt x="80" y="45"/>
                  <a:pt x="78" y="47"/>
                </a:cubicBezTo>
                <a:cubicBezTo>
                  <a:pt x="78" y="48"/>
                  <a:pt x="78" y="49"/>
                  <a:pt x="77" y="50"/>
                </a:cubicBezTo>
                <a:cubicBezTo>
                  <a:pt x="77" y="50"/>
                  <a:pt x="76" y="49"/>
                  <a:pt x="75" y="50"/>
                </a:cubicBezTo>
                <a:cubicBezTo>
                  <a:pt x="74" y="50"/>
                  <a:pt x="74" y="50"/>
                  <a:pt x="73" y="50"/>
                </a:cubicBezTo>
                <a:cubicBezTo>
                  <a:pt x="71" y="51"/>
                  <a:pt x="71" y="51"/>
                  <a:pt x="70" y="52"/>
                </a:cubicBezTo>
                <a:cubicBezTo>
                  <a:pt x="70" y="53"/>
                  <a:pt x="70" y="53"/>
                  <a:pt x="69" y="54"/>
                </a:cubicBezTo>
                <a:cubicBezTo>
                  <a:pt x="68" y="55"/>
                  <a:pt x="67" y="56"/>
                  <a:pt x="66" y="56"/>
                </a:cubicBezTo>
                <a:cubicBezTo>
                  <a:pt x="65" y="57"/>
                  <a:pt x="63" y="58"/>
                  <a:pt x="62" y="59"/>
                </a:cubicBezTo>
                <a:cubicBezTo>
                  <a:pt x="61" y="60"/>
                  <a:pt x="59" y="61"/>
                  <a:pt x="57" y="62"/>
                </a:cubicBezTo>
                <a:cubicBezTo>
                  <a:pt x="56" y="62"/>
                  <a:pt x="56" y="62"/>
                  <a:pt x="55" y="63"/>
                </a:cubicBezTo>
                <a:cubicBezTo>
                  <a:pt x="55" y="63"/>
                  <a:pt x="54" y="63"/>
                  <a:pt x="54" y="63"/>
                </a:cubicBezTo>
                <a:cubicBezTo>
                  <a:pt x="54" y="64"/>
                  <a:pt x="54" y="64"/>
                  <a:pt x="54" y="64"/>
                </a:cubicBezTo>
                <a:cubicBezTo>
                  <a:pt x="53" y="65"/>
                  <a:pt x="52" y="64"/>
                  <a:pt x="51" y="64"/>
                </a:cubicBezTo>
                <a:cubicBezTo>
                  <a:pt x="47" y="65"/>
                  <a:pt x="43" y="66"/>
                  <a:pt x="39" y="64"/>
                </a:cubicBezTo>
                <a:cubicBezTo>
                  <a:pt x="38" y="64"/>
                  <a:pt x="37" y="63"/>
                  <a:pt x="36" y="63"/>
                </a:cubicBezTo>
                <a:cubicBezTo>
                  <a:pt x="35" y="62"/>
                  <a:pt x="34" y="62"/>
                  <a:pt x="33" y="62"/>
                </a:cubicBezTo>
                <a:cubicBezTo>
                  <a:pt x="33" y="61"/>
                  <a:pt x="33" y="60"/>
                  <a:pt x="31" y="60"/>
                </a:cubicBezTo>
                <a:cubicBezTo>
                  <a:pt x="30" y="61"/>
                  <a:pt x="30" y="63"/>
                  <a:pt x="29" y="63"/>
                </a:cubicBezTo>
                <a:cubicBezTo>
                  <a:pt x="28" y="64"/>
                  <a:pt x="27" y="65"/>
                  <a:pt x="26" y="66"/>
                </a:cubicBezTo>
                <a:cubicBezTo>
                  <a:pt x="25" y="66"/>
                  <a:pt x="25" y="67"/>
                  <a:pt x="24" y="68"/>
                </a:cubicBezTo>
                <a:cubicBezTo>
                  <a:pt x="24" y="68"/>
                  <a:pt x="23" y="68"/>
                  <a:pt x="23" y="69"/>
                </a:cubicBezTo>
                <a:cubicBezTo>
                  <a:pt x="22" y="70"/>
                  <a:pt x="22" y="71"/>
                  <a:pt x="21" y="72"/>
                </a:cubicBezTo>
                <a:cubicBezTo>
                  <a:pt x="19" y="73"/>
                  <a:pt x="18" y="74"/>
                  <a:pt x="15" y="74"/>
                </a:cubicBezTo>
                <a:cubicBezTo>
                  <a:pt x="14" y="75"/>
                  <a:pt x="13" y="74"/>
                  <a:pt x="12" y="74"/>
                </a:cubicBezTo>
                <a:cubicBezTo>
                  <a:pt x="10" y="74"/>
                  <a:pt x="9" y="75"/>
                  <a:pt x="8" y="75"/>
                </a:cubicBezTo>
                <a:cubicBezTo>
                  <a:pt x="8" y="75"/>
                  <a:pt x="8" y="75"/>
                  <a:pt x="8" y="76"/>
                </a:cubicBezTo>
                <a:cubicBezTo>
                  <a:pt x="8" y="77"/>
                  <a:pt x="8" y="79"/>
                  <a:pt x="8" y="80"/>
                </a:cubicBezTo>
                <a:cubicBezTo>
                  <a:pt x="8" y="82"/>
                  <a:pt x="7" y="84"/>
                  <a:pt x="6" y="85"/>
                </a:cubicBezTo>
                <a:cubicBezTo>
                  <a:pt x="6" y="86"/>
                  <a:pt x="5" y="87"/>
                  <a:pt x="4" y="88"/>
                </a:cubicBezTo>
                <a:cubicBezTo>
                  <a:pt x="3" y="89"/>
                  <a:pt x="2" y="91"/>
                  <a:pt x="1" y="93"/>
                </a:cubicBezTo>
                <a:cubicBezTo>
                  <a:pt x="1" y="94"/>
                  <a:pt x="0" y="95"/>
                  <a:pt x="1" y="96"/>
                </a:cubicBezTo>
                <a:cubicBezTo>
                  <a:pt x="1" y="97"/>
                  <a:pt x="2" y="99"/>
                  <a:pt x="2" y="100"/>
                </a:cubicBezTo>
                <a:cubicBezTo>
                  <a:pt x="3" y="100"/>
                  <a:pt x="4" y="101"/>
                  <a:pt x="4" y="101"/>
                </a:cubicBezTo>
                <a:cubicBezTo>
                  <a:pt x="5" y="102"/>
                  <a:pt x="5" y="103"/>
                  <a:pt x="5" y="104"/>
                </a:cubicBezTo>
                <a:cubicBezTo>
                  <a:pt x="6" y="107"/>
                  <a:pt x="5" y="110"/>
                  <a:pt x="6" y="113"/>
                </a:cubicBezTo>
                <a:cubicBezTo>
                  <a:pt x="6" y="114"/>
                  <a:pt x="7" y="116"/>
                  <a:pt x="8" y="117"/>
                </a:cubicBezTo>
                <a:cubicBezTo>
                  <a:pt x="8" y="118"/>
                  <a:pt x="9" y="118"/>
                  <a:pt x="9" y="118"/>
                </a:cubicBezTo>
                <a:cubicBezTo>
                  <a:pt x="10" y="119"/>
                  <a:pt x="10" y="120"/>
                  <a:pt x="10" y="120"/>
                </a:cubicBezTo>
                <a:cubicBezTo>
                  <a:pt x="10" y="121"/>
                  <a:pt x="10" y="121"/>
                  <a:pt x="10" y="121"/>
                </a:cubicBezTo>
                <a:cubicBezTo>
                  <a:pt x="10" y="122"/>
                  <a:pt x="11" y="122"/>
                  <a:pt x="11" y="122"/>
                </a:cubicBezTo>
                <a:cubicBezTo>
                  <a:pt x="11" y="123"/>
                  <a:pt x="11" y="124"/>
                  <a:pt x="12" y="126"/>
                </a:cubicBezTo>
                <a:cubicBezTo>
                  <a:pt x="13" y="127"/>
                  <a:pt x="13" y="129"/>
                  <a:pt x="13" y="130"/>
                </a:cubicBezTo>
                <a:cubicBezTo>
                  <a:pt x="13" y="130"/>
                  <a:pt x="12" y="131"/>
                  <a:pt x="12" y="131"/>
                </a:cubicBezTo>
                <a:cubicBezTo>
                  <a:pt x="12" y="132"/>
                  <a:pt x="12" y="132"/>
                  <a:pt x="12" y="132"/>
                </a:cubicBezTo>
                <a:cubicBezTo>
                  <a:pt x="11" y="133"/>
                  <a:pt x="10" y="134"/>
                  <a:pt x="9" y="135"/>
                </a:cubicBezTo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3" name="Freeform 17">
            <a:extLst>
              <a:ext uri="{FF2B5EF4-FFF2-40B4-BE49-F238E27FC236}">
                <a16:creationId xmlns:a16="http://schemas.microsoft.com/office/drawing/2014/main" id="{47F17DBC-EAFE-7992-3AEC-2B1C28D6438A}"/>
              </a:ext>
            </a:extLst>
          </p:cNvPr>
          <p:cNvSpPr>
            <a:spLocks noEditPoints="1"/>
          </p:cNvSpPr>
          <p:nvPr/>
        </p:nvSpPr>
        <p:spPr bwMode="auto">
          <a:xfrm>
            <a:off x="10274676" y="4125435"/>
            <a:ext cx="513859" cy="331043"/>
          </a:xfrm>
          <a:custGeom>
            <a:avLst/>
            <a:gdLst/>
            <a:ahLst/>
            <a:cxnLst>
              <a:cxn ang="0">
                <a:pos x="3" y="150"/>
              </a:cxn>
              <a:cxn ang="0">
                <a:pos x="12" y="165"/>
              </a:cxn>
              <a:cxn ang="0">
                <a:pos x="27" y="181"/>
              </a:cxn>
              <a:cxn ang="0">
                <a:pos x="42" y="192"/>
              </a:cxn>
              <a:cxn ang="0">
                <a:pos x="44" y="198"/>
              </a:cxn>
              <a:cxn ang="0">
                <a:pos x="58" y="213"/>
              </a:cxn>
              <a:cxn ang="0">
                <a:pos x="71" y="221"/>
              </a:cxn>
              <a:cxn ang="0">
                <a:pos x="88" y="225"/>
              </a:cxn>
              <a:cxn ang="0">
                <a:pos x="104" y="226"/>
              </a:cxn>
              <a:cxn ang="0">
                <a:pos x="123" y="219"/>
              </a:cxn>
              <a:cxn ang="0">
                <a:pos x="132" y="214"/>
              </a:cxn>
              <a:cxn ang="0">
                <a:pos x="150" y="211"/>
              </a:cxn>
              <a:cxn ang="0">
                <a:pos x="165" y="200"/>
              </a:cxn>
              <a:cxn ang="0">
                <a:pos x="172" y="196"/>
              </a:cxn>
              <a:cxn ang="0">
                <a:pos x="197" y="196"/>
              </a:cxn>
              <a:cxn ang="0">
                <a:pos x="234" y="193"/>
              </a:cxn>
              <a:cxn ang="0">
                <a:pos x="251" y="191"/>
              </a:cxn>
              <a:cxn ang="0">
                <a:pos x="255" y="185"/>
              </a:cxn>
              <a:cxn ang="0">
                <a:pos x="259" y="180"/>
              </a:cxn>
              <a:cxn ang="0">
                <a:pos x="262" y="174"/>
              </a:cxn>
              <a:cxn ang="0">
                <a:pos x="267" y="162"/>
              </a:cxn>
              <a:cxn ang="0">
                <a:pos x="275" y="154"/>
              </a:cxn>
              <a:cxn ang="0">
                <a:pos x="281" y="148"/>
              </a:cxn>
              <a:cxn ang="0">
                <a:pos x="285" y="133"/>
              </a:cxn>
              <a:cxn ang="0">
                <a:pos x="292" y="121"/>
              </a:cxn>
              <a:cxn ang="0">
                <a:pos x="302" y="101"/>
              </a:cxn>
              <a:cxn ang="0">
                <a:pos x="307" y="91"/>
              </a:cxn>
              <a:cxn ang="0">
                <a:pos x="311" y="85"/>
              </a:cxn>
              <a:cxn ang="0">
                <a:pos x="315" y="78"/>
              </a:cxn>
              <a:cxn ang="0">
                <a:pos x="327" y="70"/>
              </a:cxn>
              <a:cxn ang="0">
                <a:pos x="341" y="64"/>
              </a:cxn>
              <a:cxn ang="0">
                <a:pos x="353" y="52"/>
              </a:cxn>
              <a:cxn ang="0">
                <a:pos x="348" y="38"/>
              </a:cxn>
              <a:cxn ang="0">
                <a:pos x="337" y="30"/>
              </a:cxn>
              <a:cxn ang="0">
                <a:pos x="312" y="12"/>
              </a:cxn>
              <a:cxn ang="0">
                <a:pos x="296" y="21"/>
              </a:cxn>
              <a:cxn ang="0">
                <a:pos x="282" y="4"/>
              </a:cxn>
              <a:cxn ang="0">
                <a:pos x="270" y="2"/>
              </a:cxn>
              <a:cxn ang="0">
                <a:pos x="253" y="5"/>
              </a:cxn>
              <a:cxn ang="0">
                <a:pos x="234" y="2"/>
              </a:cxn>
              <a:cxn ang="0">
                <a:pos x="221" y="18"/>
              </a:cxn>
              <a:cxn ang="0">
                <a:pos x="207" y="28"/>
              </a:cxn>
              <a:cxn ang="0">
                <a:pos x="195" y="36"/>
              </a:cxn>
              <a:cxn ang="0">
                <a:pos x="183" y="29"/>
              </a:cxn>
              <a:cxn ang="0">
                <a:pos x="169" y="38"/>
              </a:cxn>
              <a:cxn ang="0">
                <a:pos x="143" y="42"/>
              </a:cxn>
              <a:cxn ang="0">
                <a:pos x="131" y="53"/>
              </a:cxn>
              <a:cxn ang="0">
                <a:pos x="122" y="63"/>
              </a:cxn>
              <a:cxn ang="0">
                <a:pos x="115" y="66"/>
              </a:cxn>
              <a:cxn ang="0">
                <a:pos x="72" y="61"/>
              </a:cxn>
              <a:cxn ang="0">
                <a:pos x="54" y="50"/>
              </a:cxn>
              <a:cxn ang="0">
                <a:pos x="52" y="61"/>
              </a:cxn>
              <a:cxn ang="0">
                <a:pos x="36" y="69"/>
              </a:cxn>
              <a:cxn ang="0">
                <a:pos x="21" y="68"/>
              </a:cxn>
              <a:cxn ang="0">
                <a:pos x="26" y="74"/>
              </a:cxn>
              <a:cxn ang="0">
                <a:pos x="28" y="82"/>
              </a:cxn>
              <a:cxn ang="0">
                <a:pos x="19" y="90"/>
              </a:cxn>
              <a:cxn ang="0">
                <a:pos x="17" y="103"/>
              </a:cxn>
              <a:cxn ang="0">
                <a:pos x="17" y="113"/>
              </a:cxn>
              <a:cxn ang="0">
                <a:pos x="17" y="122"/>
              </a:cxn>
              <a:cxn ang="0">
                <a:pos x="2" y="131"/>
              </a:cxn>
              <a:cxn ang="0">
                <a:pos x="53" y="47"/>
              </a:cxn>
            </a:cxnLst>
            <a:rect l="0" t="0" r="r" b="b"/>
            <a:pathLst>
              <a:path w="353" h="228">
                <a:moveTo>
                  <a:pt x="2" y="136"/>
                </a:moveTo>
                <a:cubicBezTo>
                  <a:pt x="4" y="138"/>
                  <a:pt x="5" y="139"/>
                  <a:pt x="5" y="141"/>
                </a:cubicBezTo>
                <a:cubicBezTo>
                  <a:pt x="5" y="143"/>
                  <a:pt x="4" y="144"/>
                  <a:pt x="4" y="146"/>
                </a:cubicBezTo>
                <a:cubicBezTo>
                  <a:pt x="3" y="147"/>
                  <a:pt x="3" y="148"/>
                  <a:pt x="3" y="150"/>
                </a:cubicBezTo>
                <a:cubicBezTo>
                  <a:pt x="3" y="152"/>
                  <a:pt x="3" y="152"/>
                  <a:pt x="5" y="153"/>
                </a:cubicBezTo>
                <a:cubicBezTo>
                  <a:pt x="6" y="154"/>
                  <a:pt x="7" y="154"/>
                  <a:pt x="8" y="155"/>
                </a:cubicBezTo>
                <a:cubicBezTo>
                  <a:pt x="9" y="159"/>
                  <a:pt x="6" y="162"/>
                  <a:pt x="10" y="165"/>
                </a:cubicBezTo>
                <a:cubicBezTo>
                  <a:pt x="10" y="165"/>
                  <a:pt x="11" y="165"/>
                  <a:pt x="12" y="165"/>
                </a:cubicBezTo>
                <a:cubicBezTo>
                  <a:pt x="12" y="165"/>
                  <a:pt x="13" y="167"/>
                  <a:pt x="13" y="167"/>
                </a:cubicBezTo>
                <a:cubicBezTo>
                  <a:pt x="14" y="168"/>
                  <a:pt x="15" y="169"/>
                  <a:pt x="17" y="170"/>
                </a:cubicBezTo>
                <a:cubicBezTo>
                  <a:pt x="20" y="172"/>
                  <a:pt x="23" y="174"/>
                  <a:pt x="25" y="177"/>
                </a:cubicBezTo>
                <a:cubicBezTo>
                  <a:pt x="26" y="178"/>
                  <a:pt x="26" y="180"/>
                  <a:pt x="27" y="181"/>
                </a:cubicBezTo>
                <a:cubicBezTo>
                  <a:pt x="28" y="182"/>
                  <a:pt x="30" y="183"/>
                  <a:pt x="32" y="183"/>
                </a:cubicBezTo>
                <a:cubicBezTo>
                  <a:pt x="31" y="186"/>
                  <a:pt x="31" y="187"/>
                  <a:pt x="34" y="189"/>
                </a:cubicBezTo>
                <a:cubicBezTo>
                  <a:pt x="35" y="190"/>
                  <a:pt x="37" y="190"/>
                  <a:pt x="38" y="191"/>
                </a:cubicBezTo>
                <a:cubicBezTo>
                  <a:pt x="39" y="191"/>
                  <a:pt x="40" y="193"/>
                  <a:pt x="42" y="192"/>
                </a:cubicBezTo>
                <a:cubicBezTo>
                  <a:pt x="41" y="192"/>
                  <a:pt x="41" y="193"/>
                  <a:pt x="41" y="193"/>
                </a:cubicBezTo>
                <a:cubicBezTo>
                  <a:pt x="42" y="194"/>
                  <a:pt x="43" y="195"/>
                  <a:pt x="43" y="196"/>
                </a:cubicBezTo>
                <a:cubicBezTo>
                  <a:pt x="44" y="196"/>
                  <a:pt x="44" y="196"/>
                  <a:pt x="43" y="197"/>
                </a:cubicBezTo>
                <a:cubicBezTo>
                  <a:pt x="44" y="197"/>
                  <a:pt x="44" y="197"/>
                  <a:pt x="44" y="198"/>
                </a:cubicBezTo>
                <a:cubicBezTo>
                  <a:pt x="45" y="198"/>
                  <a:pt x="45" y="199"/>
                  <a:pt x="46" y="199"/>
                </a:cubicBezTo>
                <a:cubicBezTo>
                  <a:pt x="47" y="201"/>
                  <a:pt x="48" y="201"/>
                  <a:pt x="49" y="203"/>
                </a:cubicBezTo>
                <a:cubicBezTo>
                  <a:pt x="50" y="205"/>
                  <a:pt x="50" y="208"/>
                  <a:pt x="51" y="210"/>
                </a:cubicBezTo>
                <a:cubicBezTo>
                  <a:pt x="53" y="212"/>
                  <a:pt x="56" y="212"/>
                  <a:pt x="58" y="213"/>
                </a:cubicBezTo>
                <a:cubicBezTo>
                  <a:pt x="60" y="214"/>
                  <a:pt x="60" y="215"/>
                  <a:pt x="63" y="215"/>
                </a:cubicBezTo>
                <a:cubicBezTo>
                  <a:pt x="64" y="215"/>
                  <a:pt x="64" y="215"/>
                  <a:pt x="65" y="215"/>
                </a:cubicBezTo>
                <a:cubicBezTo>
                  <a:pt x="66" y="216"/>
                  <a:pt x="66" y="216"/>
                  <a:pt x="66" y="217"/>
                </a:cubicBezTo>
                <a:cubicBezTo>
                  <a:pt x="68" y="218"/>
                  <a:pt x="70" y="219"/>
                  <a:pt x="71" y="221"/>
                </a:cubicBezTo>
                <a:cubicBezTo>
                  <a:pt x="72" y="222"/>
                  <a:pt x="72" y="222"/>
                  <a:pt x="73" y="223"/>
                </a:cubicBezTo>
                <a:cubicBezTo>
                  <a:pt x="75" y="223"/>
                  <a:pt x="77" y="223"/>
                  <a:pt x="78" y="223"/>
                </a:cubicBezTo>
                <a:cubicBezTo>
                  <a:pt x="80" y="223"/>
                  <a:pt x="82" y="224"/>
                  <a:pt x="84" y="224"/>
                </a:cubicBezTo>
                <a:cubicBezTo>
                  <a:pt x="85" y="225"/>
                  <a:pt x="87" y="224"/>
                  <a:pt x="88" y="225"/>
                </a:cubicBezTo>
                <a:cubicBezTo>
                  <a:pt x="89" y="225"/>
                  <a:pt x="89" y="225"/>
                  <a:pt x="90" y="226"/>
                </a:cubicBezTo>
                <a:cubicBezTo>
                  <a:pt x="91" y="226"/>
                  <a:pt x="92" y="226"/>
                  <a:pt x="92" y="226"/>
                </a:cubicBezTo>
                <a:cubicBezTo>
                  <a:pt x="94" y="226"/>
                  <a:pt x="95" y="226"/>
                  <a:pt x="97" y="226"/>
                </a:cubicBezTo>
                <a:cubicBezTo>
                  <a:pt x="99" y="226"/>
                  <a:pt x="101" y="226"/>
                  <a:pt x="104" y="226"/>
                </a:cubicBezTo>
                <a:cubicBezTo>
                  <a:pt x="107" y="225"/>
                  <a:pt x="113" y="228"/>
                  <a:pt x="116" y="226"/>
                </a:cubicBezTo>
                <a:cubicBezTo>
                  <a:pt x="116" y="225"/>
                  <a:pt x="116" y="223"/>
                  <a:pt x="117" y="222"/>
                </a:cubicBezTo>
                <a:cubicBezTo>
                  <a:pt x="117" y="221"/>
                  <a:pt x="118" y="221"/>
                  <a:pt x="119" y="220"/>
                </a:cubicBezTo>
                <a:cubicBezTo>
                  <a:pt x="120" y="220"/>
                  <a:pt x="122" y="219"/>
                  <a:pt x="123" y="219"/>
                </a:cubicBezTo>
                <a:cubicBezTo>
                  <a:pt x="123" y="219"/>
                  <a:pt x="125" y="218"/>
                  <a:pt x="125" y="218"/>
                </a:cubicBezTo>
                <a:cubicBezTo>
                  <a:pt x="126" y="217"/>
                  <a:pt x="127" y="213"/>
                  <a:pt x="129" y="214"/>
                </a:cubicBezTo>
                <a:cubicBezTo>
                  <a:pt x="129" y="215"/>
                  <a:pt x="130" y="215"/>
                  <a:pt x="130" y="215"/>
                </a:cubicBezTo>
                <a:cubicBezTo>
                  <a:pt x="131" y="215"/>
                  <a:pt x="131" y="214"/>
                  <a:pt x="132" y="214"/>
                </a:cubicBezTo>
                <a:cubicBezTo>
                  <a:pt x="133" y="213"/>
                  <a:pt x="136" y="214"/>
                  <a:pt x="138" y="213"/>
                </a:cubicBezTo>
                <a:cubicBezTo>
                  <a:pt x="139" y="210"/>
                  <a:pt x="141" y="206"/>
                  <a:pt x="144" y="204"/>
                </a:cubicBezTo>
                <a:cubicBezTo>
                  <a:pt x="144" y="205"/>
                  <a:pt x="145" y="206"/>
                  <a:pt x="146" y="206"/>
                </a:cubicBezTo>
                <a:cubicBezTo>
                  <a:pt x="147" y="208"/>
                  <a:pt x="148" y="210"/>
                  <a:pt x="150" y="211"/>
                </a:cubicBezTo>
                <a:cubicBezTo>
                  <a:pt x="152" y="212"/>
                  <a:pt x="154" y="211"/>
                  <a:pt x="155" y="209"/>
                </a:cubicBezTo>
                <a:cubicBezTo>
                  <a:pt x="155" y="208"/>
                  <a:pt x="155" y="208"/>
                  <a:pt x="155" y="206"/>
                </a:cubicBezTo>
                <a:cubicBezTo>
                  <a:pt x="156" y="205"/>
                  <a:pt x="157" y="204"/>
                  <a:pt x="158" y="203"/>
                </a:cubicBezTo>
                <a:cubicBezTo>
                  <a:pt x="160" y="202"/>
                  <a:pt x="163" y="202"/>
                  <a:pt x="165" y="200"/>
                </a:cubicBezTo>
                <a:cubicBezTo>
                  <a:pt x="165" y="200"/>
                  <a:pt x="165" y="199"/>
                  <a:pt x="165" y="199"/>
                </a:cubicBezTo>
                <a:cubicBezTo>
                  <a:pt x="166" y="199"/>
                  <a:pt x="166" y="199"/>
                  <a:pt x="166" y="198"/>
                </a:cubicBezTo>
                <a:cubicBezTo>
                  <a:pt x="167" y="198"/>
                  <a:pt x="167" y="197"/>
                  <a:pt x="168" y="197"/>
                </a:cubicBezTo>
                <a:cubicBezTo>
                  <a:pt x="169" y="196"/>
                  <a:pt x="170" y="196"/>
                  <a:pt x="172" y="196"/>
                </a:cubicBezTo>
                <a:cubicBezTo>
                  <a:pt x="173" y="196"/>
                  <a:pt x="175" y="195"/>
                  <a:pt x="176" y="195"/>
                </a:cubicBezTo>
                <a:cubicBezTo>
                  <a:pt x="177" y="196"/>
                  <a:pt x="177" y="197"/>
                  <a:pt x="178" y="197"/>
                </a:cubicBezTo>
                <a:cubicBezTo>
                  <a:pt x="182" y="198"/>
                  <a:pt x="185" y="198"/>
                  <a:pt x="188" y="198"/>
                </a:cubicBezTo>
                <a:cubicBezTo>
                  <a:pt x="191" y="197"/>
                  <a:pt x="193" y="196"/>
                  <a:pt x="197" y="196"/>
                </a:cubicBezTo>
                <a:cubicBezTo>
                  <a:pt x="200" y="196"/>
                  <a:pt x="203" y="198"/>
                  <a:pt x="206" y="198"/>
                </a:cubicBezTo>
                <a:cubicBezTo>
                  <a:pt x="208" y="198"/>
                  <a:pt x="209" y="198"/>
                  <a:pt x="210" y="198"/>
                </a:cubicBezTo>
                <a:cubicBezTo>
                  <a:pt x="212" y="198"/>
                  <a:pt x="212" y="197"/>
                  <a:pt x="213" y="197"/>
                </a:cubicBezTo>
                <a:cubicBezTo>
                  <a:pt x="220" y="196"/>
                  <a:pt x="230" y="202"/>
                  <a:pt x="234" y="193"/>
                </a:cubicBezTo>
                <a:cubicBezTo>
                  <a:pt x="235" y="192"/>
                  <a:pt x="236" y="189"/>
                  <a:pt x="239" y="189"/>
                </a:cubicBezTo>
                <a:cubicBezTo>
                  <a:pt x="240" y="189"/>
                  <a:pt x="241" y="189"/>
                  <a:pt x="242" y="190"/>
                </a:cubicBezTo>
                <a:cubicBezTo>
                  <a:pt x="244" y="191"/>
                  <a:pt x="245" y="191"/>
                  <a:pt x="246" y="191"/>
                </a:cubicBezTo>
                <a:cubicBezTo>
                  <a:pt x="248" y="191"/>
                  <a:pt x="250" y="191"/>
                  <a:pt x="251" y="191"/>
                </a:cubicBezTo>
                <a:cubicBezTo>
                  <a:pt x="253" y="190"/>
                  <a:pt x="253" y="189"/>
                  <a:pt x="254" y="188"/>
                </a:cubicBezTo>
                <a:cubicBezTo>
                  <a:pt x="253" y="188"/>
                  <a:pt x="254" y="187"/>
                  <a:pt x="254" y="187"/>
                </a:cubicBezTo>
                <a:cubicBezTo>
                  <a:pt x="254" y="187"/>
                  <a:pt x="254" y="186"/>
                  <a:pt x="255" y="186"/>
                </a:cubicBezTo>
                <a:cubicBezTo>
                  <a:pt x="254" y="186"/>
                  <a:pt x="255" y="186"/>
                  <a:pt x="255" y="185"/>
                </a:cubicBezTo>
                <a:cubicBezTo>
                  <a:pt x="255" y="185"/>
                  <a:pt x="255" y="186"/>
                  <a:pt x="255" y="186"/>
                </a:cubicBezTo>
                <a:cubicBezTo>
                  <a:pt x="255" y="186"/>
                  <a:pt x="256" y="183"/>
                  <a:pt x="256" y="184"/>
                </a:cubicBezTo>
                <a:cubicBezTo>
                  <a:pt x="256" y="184"/>
                  <a:pt x="257" y="184"/>
                  <a:pt x="257" y="183"/>
                </a:cubicBezTo>
                <a:cubicBezTo>
                  <a:pt x="258" y="182"/>
                  <a:pt x="258" y="181"/>
                  <a:pt x="259" y="180"/>
                </a:cubicBezTo>
                <a:cubicBezTo>
                  <a:pt x="259" y="180"/>
                  <a:pt x="260" y="179"/>
                  <a:pt x="260" y="179"/>
                </a:cubicBezTo>
                <a:cubicBezTo>
                  <a:pt x="261" y="178"/>
                  <a:pt x="261" y="177"/>
                  <a:pt x="261" y="177"/>
                </a:cubicBezTo>
                <a:cubicBezTo>
                  <a:pt x="261" y="176"/>
                  <a:pt x="262" y="176"/>
                  <a:pt x="262" y="176"/>
                </a:cubicBezTo>
                <a:cubicBezTo>
                  <a:pt x="263" y="175"/>
                  <a:pt x="262" y="174"/>
                  <a:pt x="262" y="174"/>
                </a:cubicBezTo>
                <a:cubicBezTo>
                  <a:pt x="262" y="173"/>
                  <a:pt x="263" y="171"/>
                  <a:pt x="263" y="170"/>
                </a:cubicBezTo>
                <a:cubicBezTo>
                  <a:pt x="264" y="168"/>
                  <a:pt x="265" y="167"/>
                  <a:pt x="266" y="166"/>
                </a:cubicBezTo>
                <a:cubicBezTo>
                  <a:pt x="266" y="165"/>
                  <a:pt x="267" y="165"/>
                  <a:pt x="267" y="164"/>
                </a:cubicBezTo>
                <a:cubicBezTo>
                  <a:pt x="267" y="164"/>
                  <a:pt x="267" y="163"/>
                  <a:pt x="267" y="162"/>
                </a:cubicBezTo>
                <a:cubicBezTo>
                  <a:pt x="268" y="161"/>
                  <a:pt x="269" y="161"/>
                  <a:pt x="270" y="160"/>
                </a:cubicBezTo>
                <a:cubicBezTo>
                  <a:pt x="271" y="159"/>
                  <a:pt x="270" y="158"/>
                  <a:pt x="272" y="158"/>
                </a:cubicBezTo>
                <a:cubicBezTo>
                  <a:pt x="272" y="157"/>
                  <a:pt x="272" y="157"/>
                  <a:pt x="272" y="157"/>
                </a:cubicBezTo>
                <a:cubicBezTo>
                  <a:pt x="274" y="157"/>
                  <a:pt x="274" y="154"/>
                  <a:pt x="275" y="154"/>
                </a:cubicBezTo>
                <a:cubicBezTo>
                  <a:pt x="275" y="153"/>
                  <a:pt x="275" y="153"/>
                  <a:pt x="276" y="153"/>
                </a:cubicBezTo>
                <a:cubicBezTo>
                  <a:pt x="276" y="153"/>
                  <a:pt x="276" y="153"/>
                  <a:pt x="277" y="153"/>
                </a:cubicBezTo>
                <a:cubicBezTo>
                  <a:pt x="278" y="152"/>
                  <a:pt x="278" y="152"/>
                  <a:pt x="278" y="151"/>
                </a:cubicBezTo>
                <a:cubicBezTo>
                  <a:pt x="279" y="151"/>
                  <a:pt x="280" y="150"/>
                  <a:pt x="281" y="148"/>
                </a:cubicBezTo>
                <a:cubicBezTo>
                  <a:pt x="282" y="147"/>
                  <a:pt x="282" y="145"/>
                  <a:pt x="282" y="143"/>
                </a:cubicBezTo>
                <a:cubicBezTo>
                  <a:pt x="282" y="142"/>
                  <a:pt x="283" y="140"/>
                  <a:pt x="283" y="138"/>
                </a:cubicBezTo>
                <a:cubicBezTo>
                  <a:pt x="283" y="137"/>
                  <a:pt x="283" y="135"/>
                  <a:pt x="283" y="134"/>
                </a:cubicBezTo>
                <a:cubicBezTo>
                  <a:pt x="284" y="134"/>
                  <a:pt x="284" y="134"/>
                  <a:pt x="285" y="133"/>
                </a:cubicBezTo>
                <a:cubicBezTo>
                  <a:pt x="285" y="132"/>
                  <a:pt x="285" y="131"/>
                  <a:pt x="286" y="130"/>
                </a:cubicBezTo>
                <a:cubicBezTo>
                  <a:pt x="287" y="129"/>
                  <a:pt x="287" y="128"/>
                  <a:pt x="288" y="127"/>
                </a:cubicBezTo>
                <a:cubicBezTo>
                  <a:pt x="288" y="126"/>
                  <a:pt x="288" y="124"/>
                  <a:pt x="289" y="123"/>
                </a:cubicBezTo>
                <a:cubicBezTo>
                  <a:pt x="289" y="122"/>
                  <a:pt x="291" y="121"/>
                  <a:pt x="292" y="121"/>
                </a:cubicBezTo>
                <a:cubicBezTo>
                  <a:pt x="294" y="119"/>
                  <a:pt x="296" y="116"/>
                  <a:pt x="296" y="114"/>
                </a:cubicBezTo>
                <a:cubicBezTo>
                  <a:pt x="297" y="112"/>
                  <a:pt x="296" y="111"/>
                  <a:pt x="297" y="109"/>
                </a:cubicBezTo>
                <a:cubicBezTo>
                  <a:pt x="297" y="108"/>
                  <a:pt x="297" y="107"/>
                  <a:pt x="298" y="106"/>
                </a:cubicBezTo>
                <a:cubicBezTo>
                  <a:pt x="299" y="104"/>
                  <a:pt x="300" y="102"/>
                  <a:pt x="302" y="101"/>
                </a:cubicBezTo>
                <a:cubicBezTo>
                  <a:pt x="303" y="101"/>
                  <a:pt x="305" y="101"/>
                  <a:pt x="306" y="100"/>
                </a:cubicBezTo>
                <a:cubicBezTo>
                  <a:pt x="306" y="99"/>
                  <a:pt x="306" y="98"/>
                  <a:pt x="306" y="96"/>
                </a:cubicBezTo>
                <a:cubicBezTo>
                  <a:pt x="307" y="95"/>
                  <a:pt x="307" y="94"/>
                  <a:pt x="307" y="92"/>
                </a:cubicBezTo>
                <a:cubicBezTo>
                  <a:pt x="307" y="92"/>
                  <a:pt x="307" y="91"/>
                  <a:pt x="307" y="91"/>
                </a:cubicBezTo>
                <a:cubicBezTo>
                  <a:pt x="308" y="90"/>
                  <a:pt x="308" y="89"/>
                  <a:pt x="309" y="88"/>
                </a:cubicBezTo>
                <a:cubicBezTo>
                  <a:pt x="309" y="88"/>
                  <a:pt x="310" y="87"/>
                  <a:pt x="310" y="87"/>
                </a:cubicBezTo>
                <a:cubicBezTo>
                  <a:pt x="310" y="86"/>
                  <a:pt x="310" y="86"/>
                  <a:pt x="310" y="86"/>
                </a:cubicBezTo>
                <a:cubicBezTo>
                  <a:pt x="310" y="86"/>
                  <a:pt x="311" y="85"/>
                  <a:pt x="311" y="85"/>
                </a:cubicBezTo>
                <a:cubicBezTo>
                  <a:pt x="311" y="85"/>
                  <a:pt x="312" y="84"/>
                  <a:pt x="312" y="84"/>
                </a:cubicBezTo>
                <a:cubicBezTo>
                  <a:pt x="313" y="83"/>
                  <a:pt x="312" y="82"/>
                  <a:pt x="312" y="81"/>
                </a:cubicBezTo>
                <a:cubicBezTo>
                  <a:pt x="313" y="80"/>
                  <a:pt x="313" y="80"/>
                  <a:pt x="314" y="80"/>
                </a:cubicBezTo>
                <a:cubicBezTo>
                  <a:pt x="314" y="79"/>
                  <a:pt x="314" y="78"/>
                  <a:pt x="315" y="78"/>
                </a:cubicBezTo>
                <a:cubicBezTo>
                  <a:pt x="316" y="77"/>
                  <a:pt x="316" y="76"/>
                  <a:pt x="317" y="75"/>
                </a:cubicBezTo>
                <a:cubicBezTo>
                  <a:pt x="318" y="73"/>
                  <a:pt x="318" y="73"/>
                  <a:pt x="320" y="73"/>
                </a:cubicBezTo>
                <a:cubicBezTo>
                  <a:pt x="321" y="73"/>
                  <a:pt x="323" y="73"/>
                  <a:pt x="324" y="73"/>
                </a:cubicBezTo>
                <a:cubicBezTo>
                  <a:pt x="326" y="72"/>
                  <a:pt x="326" y="71"/>
                  <a:pt x="327" y="70"/>
                </a:cubicBezTo>
                <a:cubicBezTo>
                  <a:pt x="328" y="68"/>
                  <a:pt x="329" y="68"/>
                  <a:pt x="330" y="68"/>
                </a:cubicBezTo>
                <a:cubicBezTo>
                  <a:pt x="332" y="68"/>
                  <a:pt x="332" y="67"/>
                  <a:pt x="333" y="67"/>
                </a:cubicBezTo>
                <a:cubicBezTo>
                  <a:pt x="335" y="67"/>
                  <a:pt x="338" y="68"/>
                  <a:pt x="340" y="67"/>
                </a:cubicBezTo>
                <a:cubicBezTo>
                  <a:pt x="341" y="66"/>
                  <a:pt x="341" y="65"/>
                  <a:pt x="341" y="64"/>
                </a:cubicBezTo>
                <a:cubicBezTo>
                  <a:pt x="343" y="62"/>
                  <a:pt x="346" y="60"/>
                  <a:pt x="348" y="60"/>
                </a:cubicBezTo>
                <a:cubicBezTo>
                  <a:pt x="348" y="59"/>
                  <a:pt x="349" y="58"/>
                  <a:pt x="349" y="58"/>
                </a:cubicBezTo>
                <a:cubicBezTo>
                  <a:pt x="350" y="57"/>
                  <a:pt x="349" y="56"/>
                  <a:pt x="350" y="55"/>
                </a:cubicBezTo>
                <a:cubicBezTo>
                  <a:pt x="350" y="53"/>
                  <a:pt x="351" y="52"/>
                  <a:pt x="353" y="52"/>
                </a:cubicBezTo>
                <a:cubicBezTo>
                  <a:pt x="353" y="50"/>
                  <a:pt x="353" y="47"/>
                  <a:pt x="353" y="45"/>
                </a:cubicBezTo>
                <a:cubicBezTo>
                  <a:pt x="353" y="44"/>
                  <a:pt x="353" y="42"/>
                  <a:pt x="353" y="41"/>
                </a:cubicBezTo>
                <a:cubicBezTo>
                  <a:pt x="352" y="40"/>
                  <a:pt x="351" y="40"/>
                  <a:pt x="351" y="39"/>
                </a:cubicBezTo>
                <a:cubicBezTo>
                  <a:pt x="350" y="39"/>
                  <a:pt x="349" y="39"/>
                  <a:pt x="348" y="38"/>
                </a:cubicBezTo>
                <a:cubicBezTo>
                  <a:pt x="347" y="38"/>
                  <a:pt x="346" y="38"/>
                  <a:pt x="345" y="38"/>
                </a:cubicBezTo>
                <a:cubicBezTo>
                  <a:pt x="342" y="38"/>
                  <a:pt x="339" y="36"/>
                  <a:pt x="338" y="38"/>
                </a:cubicBezTo>
                <a:cubicBezTo>
                  <a:pt x="336" y="38"/>
                  <a:pt x="337" y="35"/>
                  <a:pt x="337" y="33"/>
                </a:cubicBezTo>
                <a:cubicBezTo>
                  <a:pt x="337" y="32"/>
                  <a:pt x="337" y="31"/>
                  <a:pt x="337" y="30"/>
                </a:cubicBezTo>
                <a:cubicBezTo>
                  <a:pt x="336" y="29"/>
                  <a:pt x="336" y="29"/>
                  <a:pt x="334" y="29"/>
                </a:cubicBezTo>
                <a:cubicBezTo>
                  <a:pt x="314" y="7"/>
                  <a:pt x="314" y="7"/>
                  <a:pt x="314" y="7"/>
                </a:cubicBezTo>
                <a:cubicBezTo>
                  <a:pt x="314" y="7"/>
                  <a:pt x="314" y="7"/>
                  <a:pt x="314" y="8"/>
                </a:cubicBezTo>
                <a:cubicBezTo>
                  <a:pt x="313" y="9"/>
                  <a:pt x="313" y="11"/>
                  <a:pt x="312" y="12"/>
                </a:cubicBezTo>
                <a:cubicBezTo>
                  <a:pt x="312" y="13"/>
                  <a:pt x="311" y="15"/>
                  <a:pt x="310" y="16"/>
                </a:cubicBezTo>
                <a:cubicBezTo>
                  <a:pt x="308" y="17"/>
                  <a:pt x="306" y="16"/>
                  <a:pt x="304" y="16"/>
                </a:cubicBezTo>
                <a:cubicBezTo>
                  <a:pt x="302" y="16"/>
                  <a:pt x="302" y="16"/>
                  <a:pt x="300" y="17"/>
                </a:cubicBezTo>
                <a:cubicBezTo>
                  <a:pt x="299" y="19"/>
                  <a:pt x="298" y="21"/>
                  <a:pt x="296" y="21"/>
                </a:cubicBezTo>
                <a:cubicBezTo>
                  <a:pt x="295" y="20"/>
                  <a:pt x="294" y="19"/>
                  <a:pt x="294" y="18"/>
                </a:cubicBezTo>
                <a:cubicBezTo>
                  <a:pt x="292" y="17"/>
                  <a:pt x="292" y="17"/>
                  <a:pt x="290" y="16"/>
                </a:cubicBezTo>
                <a:cubicBezTo>
                  <a:pt x="289" y="15"/>
                  <a:pt x="287" y="14"/>
                  <a:pt x="286" y="13"/>
                </a:cubicBezTo>
                <a:cubicBezTo>
                  <a:pt x="285" y="10"/>
                  <a:pt x="285" y="6"/>
                  <a:pt x="282" y="4"/>
                </a:cubicBezTo>
                <a:cubicBezTo>
                  <a:pt x="281" y="3"/>
                  <a:pt x="280" y="3"/>
                  <a:pt x="279" y="3"/>
                </a:cubicBezTo>
                <a:cubicBezTo>
                  <a:pt x="279" y="3"/>
                  <a:pt x="279" y="2"/>
                  <a:pt x="278" y="2"/>
                </a:cubicBezTo>
                <a:cubicBezTo>
                  <a:pt x="277" y="1"/>
                  <a:pt x="275" y="2"/>
                  <a:pt x="274" y="2"/>
                </a:cubicBezTo>
                <a:cubicBezTo>
                  <a:pt x="272" y="2"/>
                  <a:pt x="271" y="2"/>
                  <a:pt x="270" y="2"/>
                </a:cubicBezTo>
                <a:cubicBezTo>
                  <a:pt x="269" y="3"/>
                  <a:pt x="268" y="3"/>
                  <a:pt x="267" y="3"/>
                </a:cubicBezTo>
                <a:cubicBezTo>
                  <a:pt x="265" y="3"/>
                  <a:pt x="264" y="5"/>
                  <a:pt x="263" y="5"/>
                </a:cubicBezTo>
                <a:cubicBezTo>
                  <a:pt x="261" y="6"/>
                  <a:pt x="260" y="5"/>
                  <a:pt x="258" y="5"/>
                </a:cubicBezTo>
                <a:cubicBezTo>
                  <a:pt x="257" y="5"/>
                  <a:pt x="255" y="5"/>
                  <a:pt x="253" y="5"/>
                </a:cubicBezTo>
                <a:cubicBezTo>
                  <a:pt x="252" y="5"/>
                  <a:pt x="251" y="5"/>
                  <a:pt x="251" y="5"/>
                </a:cubicBezTo>
                <a:cubicBezTo>
                  <a:pt x="250" y="4"/>
                  <a:pt x="250" y="3"/>
                  <a:pt x="249" y="3"/>
                </a:cubicBezTo>
                <a:cubicBezTo>
                  <a:pt x="248" y="2"/>
                  <a:pt x="247" y="2"/>
                  <a:pt x="245" y="2"/>
                </a:cubicBezTo>
                <a:cubicBezTo>
                  <a:pt x="241" y="2"/>
                  <a:pt x="238" y="2"/>
                  <a:pt x="234" y="2"/>
                </a:cubicBezTo>
                <a:cubicBezTo>
                  <a:pt x="232" y="2"/>
                  <a:pt x="226" y="0"/>
                  <a:pt x="225" y="3"/>
                </a:cubicBezTo>
                <a:cubicBezTo>
                  <a:pt x="224" y="4"/>
                  <a:pt x="225" y="6"/>
                  <a:pt x="224" y="8"/>
                </a:cubicBezTo>
                <a:cubicBezTo>
                  <a:pt x="224" y="10"/>
                  <a:pt x="223" y="11"/>
                  <a:pt x="222" y="13"/>
                </a:cubicBezTo>
                <a:cubicBezTo>
                  <a:pt x="222" y="15"/>
                  <a:pt x="222" y="16"/>
                  <a:pt x="221" y="18"/>
                </a:cubicBezTo>
                <a:cubicBezTo>
                  <a:pt x="220" y="20"/>
                  <a:pt x="219" y="22"/>
                  <a:pt x="217" y="23"/>
                </a:cubicBezTo>
                <a:cubicBezTo>
                  <a:pt x="217" y="24"/>
                  <a:pt x="216" y="25"/>
                  <a:pt x="215" y="25"/>
                </a:cubicBezTo>
                <a:cubicBezTo>
                  <a:pt x="214" y="25"/>
                  <a:pt x="213" y="25"/>
                  <a:pt x="212" y="25"/>
                </a:cubicBezTo>
                <a:cubicBezTo>
                  <a:pt x="210" y="26"/>
                  <a:pt x="209" y="28"/>
                  <a:pt x="207" y="28"/>
                </a:cubicBezTo>
                <a:cubicBezTo>
                  <a:pt x="206" y="28"/>
                  <a:pt x="205" y="28"/>
                  <a:pt x="205" y="28"/>
                </a:cubicBezTo>
                <a:cubicBezTo>
                  <a:pt x="204" y="29"/>
                  <a:pt x="203" y="29"/>
                  <a:pt x="203" y="30"/>
                </a:cubicBezTo>
                <a:cubicBezTo>
                  <a:pt x="201" y="31"/>
                  <a:pt x="200" y="31"/>
                  <a:pt x="199" y="31"/>
                </a:cubicBezTo>
                <a:cubicBezTo>
                  <a:pt x="197" y="33"/>
                  <a:pt x="197" y="35"/>
                  <a:pt x="195" y="36"/>
                </a:cubicBezTo>
                <a:cubicBezTo>
                  <a:pt x="194" y="35"/>
                  <a:pt x="194" y="32"/>
                  <a:pt x="192" y="31"/>
                </a:cubicBezTo>
                <a:cubicBezTo>
                  <a:pt x="191" y="30"/>
                  <a:pt x="188" y="30"/>
                  <a:pt x="186" y="30"/>
                </a:cubicBezTo>
                <a:cubicBezTo>
                  <a:pt x="185" y="30"/>
                  <a:pt x="184" y="31"/>
                  <a:pt x="184" y="30"/>
                </a:cubicBezTo>
                <a:cubicBezTo>
                  <a:pt x="183" y="30"/>
                  <a:pt x="184" y="29"/>
                  <a:pt x="183" y="29"/>
                </a:cubicBezTo>
                <a:cubicBezTo>
                  <a:pt x="183" y="28"/>
                  <a:pt x="180" y="28"/>
                  <a:pt x="179" y="28"/>
                </a:cubicBezTo>
                <a:cubicBezTo>
                  <a:pt x="178" y="28"/>
                  <a:pt x="176" y="28"/>
                  <a:pt x="175" y="29"/>
                </a:cubicBezTo>
                <a:cubicBezTo>
                  <a:pt x="174" y="30"/>
                  <a:pt x="173" y="33"/>
                  <a:pt x="172" y="35"/>
                </a:cubicBezTo>
                <a:cubicBezTo>
                  <a:pt x="172" y="36"/>
                  <a:pt x="170" y="38"/>
                  <a:pt x="169" y="38"/>
                </a:cubicBezTo>
                <a:cubicBezTo>
                  <a:pt x="168" y="39"/>
                  <a:pt x="165" y="38"/>
                  <a:pt x="164" y="38"/>
                </a:cubicBezTo>
                <a:cubicBezTo>
                  <a:pt x="163" y="39"/>
                  <a:pt x="161" y="39"/>
                  <a:pt x="160" y="39"/>
                </a:cubicBezTo>
                <a:cubicBezTo>
                  <a:pt x="158" y="40"/>
                  <a:pt x="156" y="39"/>
                  <a:pt x="155" y="40"/>
                </a:cubicBezTo>
                <a:cubicBezTo>
                  <a:pt x="151" y="40"/>
                  <a:pt x="147" y="41"/>
                  <a:pt x="143" y="42"/>
                </a:cubicBezTo>
                <a:cubicBezTo>
                  <a:pt x="142" y="42"/>
                  <a:pt x="139" y="41"/>
                  <a:pt x="138" y="42"/>
                </a:cubicBezTo>
                <a:cubicBezTo>
                  <a:pt x="137" y="42"/>
                  <a:pt x="135" y="44"/>
                  <a:pt x="135" y="44"/>
                </a:cubicBezTo>
                <a:cubicBezTo>
                  <a:pt x="134" y="46"/>
                  <a:pt x="134" y="48"/>
                  <a:pt x="134" y="50"/>
                </a:cubicBezTo>
                <a:cubicBezTo>
                  <a:pt x="133" y="51"/>
                  <a:pt x="132" y="52"/>
                  <a:pt x="131" y="53"/>
                </a:cubicBezTo>
                <a:cubicBezTo>
                  <a:pt x="131" y="56"/>
                  <a:pt x="134" y="55"/>
                  <a:pt x="135" y="58"/>
                </a:cubicBezTo>
                <a:cubicBezTo>
                  <a:pt x="135" y="59"/>
                  <a:pt x="134" y="61"/>
                  <a:pt x="132" y="61"/>
                </a:cubicBezTo>
                <a:cubicBezTo>
                  <a:pt x="131" y="62"/>
                  <a:pt x="128" y="62"/>
                  <a:pt x="127" y="62"/>
                </a:cubicBezTo>
                <a:cubicBezTo>
                  <a:pt x="125" y="62"/>
                  <a:pt x="124" y="62"/>
                  <a:pt x="122" y="63"/>
                </a:cubicBezTo>
                <a:cubicBezTo>
                  <a:pt x="121" y="63"/>
                  <a:pt x="120" y="63"/>
                  <a:pt x="118" y="64"/>
                </a:cubicBezTo>
                <a:cubicBezTo>
                  <a:pt x="118" y="64"/>
                  <a:pt x="118" y="65"/>
                  <a:pt x="118" y="65"/>
                </a:cubicBezTo>
                <a:cubicBezTo>
                  <a:pt x="118" y="65"/>
                  <a:pt x="117" y="66"/>
                  <a:pt x="117" y="65"/>
                </a:cubicBezTo>
                <a:cubicBezTo>
                  <a:pt x="117" y="65"/>
                  <a:pt x="115" y="66"/>
                  <a:pt x="115" y="66"/>
                </a:cubicBezTo>
                <a:cubicBezTo>
                  <a:pt x="111" y="67"/>
                  <a:pt x="105" y="66"/>
                  <a:pt x="101" y="66"/>
                </a:cubicBezTo>
                <a:cubicBezTo>
                  <a:pt x="93" y="66"/>
                  <a:pt x="86" y="66"/>
                  <a:pt x="79" y="66"/>
                </a:cubicBezTo>
                <a:cubicBezTo>
                  <a:pt x="77" y="66"/>
                  <a:pt x="75" y="67"/>
                  <a:pt x="74" y="66"/>
                </a:cubicBezTo>
                <a:cubicBezTo>
                  <a:pt x="73" y="65"/>
                  <a:pt x="72" y="63"/>
                  <a:pt x="72" y="61"/>
                </a:cubicBezTo>
                <a:cubicBezTo>
                  <a:pt x="71" y="60"/>
                  <a:pt x="70" y="58"/>
                  <a:pt x="68" y="57"/>
                </a:cubicBezTo>
                <a:cubicBezTo>
                  <a:pt x="67" y="57"/>
                  <a:pt x="66" y="57"/>
                  <a:pt x="65" y="57"/>
                </a:cubicBezTo>
                <a:cubicBezTo>
                  <a:pt x="62" y="56"/>
                  <a:pt x="61" y="53"/>
                  <a:pt x="59" y="52"/>
                </a:cubicBezTo>
                <a:cubicBezTo>
                  <a:pt x="58" y="51"/>
                  <a:pt x="56" y="50"/>
                  <a:pt x="54" y="50"/>
                </a:cubicBezTo>
                <a:cubicBezTo>
                  <a:pt x="53" y="49"/>
                  <a:pt x="52" y="49"/>
                  <a:pt x="51" y="49"/>
                </a:cubicBezTo>
                <a:cubicBezTo>
                  <a:pt x="51" y="49"/>
                  <a:pt x="51" y="49"/>
                  <a:pt x="51" y="49"/>
                </a:cubicBezTo>
                <a:cubicBezTo>
                  <a:pt x="49" y="52"/>
                  <a:pt x="46" y="55"/>
                  <a:pt x="48" y="57"/>
                </a:cubicBezTo>
                <a:cubicBezTo>
                  <a:pt x="50" y="59"/>
                  <a:pt x="53" y="58"/>
                  <a:pt x="52" y="61"/>
                </a:cubicBezTo>
                <a:cubicBezTo>
                  <a:pt x="51" y="63"/>
                  <a:pt x="48" y="64"/>
                  <a:pt x="47" y="65"/>
                </a:cubicBezTo>
                <a:cubicBezTo>
                  <a:pt x="46" y="66"/>
                  <a:pt x="45" y="66"/>
                  <a:pt x="44" y="66"/>
                </a:cubicBezTo>
                <a:cubicBezTo>
                  <a:pt x="43" y="67"/>
                  <a:pt x="43" y="67"/>
                  <a:pt x="42" y="67"/>
                </a:cubicBezTo>
                <a:cubicBezTo>
                  <a:pt x="39" y="67"/>
                  <a:pt x="38" y="69"/>
                  <a:pt x="36" y="69"/>
                </a:cubicBezTo>
                <a:cubicBezTo>
                  <a:pt x="35" y="69"/>
                  <a:pt x="34" y="70"/>
                  <a:pt x="33" y="69"/>
                </a:cubicBezTo>
                <a:cubicBezTo>
                  <a:pt x="32" y="69"/>
                  <a:pt x="32" y="67"/>
                  <a:pt x="31" y="66"/>
                </a:cubicBezTo>
                <a:cubicBezTo>
                  <a:pt x="30" y="64"/>
                  <a:pt x="26" y="63"/>
                  <a:pt x="25" y="64"/>
                </a:cubicBezTo>
                <a:cubicBezTo>
                  <a:pt x="23" y="66"/>
                  <a:pt x="24" y="68"/>
                  <a:pt x="21" y="68"/>
                </a:cubicBezTo>
                <a:cubicBezTo>
                  <a:pt x="20" y="68"/>
                  <a:pt x="17" y="67"/>
                  <a:pt x="17" y="68"/>
                </a:cubicBezTo>
                <a:cubicBezTo>
                  <a:pt x="16" y="69"/>
                  <a:pt x="17" y="70"/>
                  <a:pt x="17" y="70"/>
                </a:cubicBezTo>
                <a:cubicBezTo>
                  <a:pt x="18" y="71"/>
                  <a:pt x="19" y="72"/>
                  <a:pt x="21" y="73"/>
                </a:cubicBezTo>
                <a:cubicBezTo>
                  <a:pt x="22" y="74"/>
                  <a:pt x="24" y="73"/>
                  <a:pt x="26" y="74"/>
                </a:cubicBezTo>
                <a:cubicBezTo>
                  <a:pt x="26" y="74"/>
                  <a:pt x="26" y="75"/>
                  <a:pt x="27" y="75"/>
                </a:cubicBezTo>
                <a:cubicBezTo>
                  <a:pt x="27" y="76"/>
                  <a:pt x="27" y="76"/>
                  <a:pt x="27" y="77"/>
                </a:cubicBezTo>
                <a:cubicBezTo>
                  <a:pt x="28" y="78"/>
                  <a:pt x="28" y="78"/>
                  <a:pt x="28" y="79"/>
                </a:cubicBezTo>
                <a:cubicBezTo>
                  <a:pt x="28" y="80"/>
                  <a:pt x="28" y="82"/>
                  <a:pt x="28" y="82"/>
                </a:cubicBezTo>
                <a:cubicBezTo>
                  <a:pt x="28" y="83"/>
                  <a:pt x="27" y="84"/>
                  <a:pt x="26" y="85"/>
                </a:cubicBezTo>
                <a:cubicBezTo>
                  <a:pt x="25" y="86"/>
                  <a:pt x="24" y="88"/>
                  <a:pt x="24" y="89"/>
                </a:cubicBezTo>
                <a:cubicBezTo>
                  <a:pt x="23" y="90"/>
                  <a:pt x="23" y="90"/>
                  <a:pt x="22" y="91"/>
                </a:cubicBezTo>
                <a:cubicBezTo>
                  <a:pt x="21" y="91"/>
                  <a:pt x="20" y="90"/>
                  <a:pt x="19" y="90"/>
                </a:cubicBezTo>
                <a:cubicBezTo>
                  <a:pt x="18" y="90"/>
                  <a:pt x="17" y="91"/>
                  <a:pt x="17" y="91"/>
                </a:cubicBezTo>
                <a:cubicBezTo>
                  <a:pt x="15" y="92"/>
                  <a:pt x="14" y="97"/>
                  <a:pt x="16" y="99"/>
                </a:cubicBezTo>
                <a:cubicBezTo>
                  <a:pt x="16" y="100"/>
                  <a:pt x="20" y="99"/>
                  <a:pt x="19" y="102"/>
                </a:cubicBezTo>
                <a:cubicBezTo>
                  <a:pt x="19" y="102"/>
                  <a:pt x="17" y="103"/>
                  <a:pt x="17" y="103"/>
                </a:cubicBezTo>
                <a:cubicBezTo>
                  <a:pt x="16" y="103"/>
                  <a:pt x="14" y="105"/>
                  <a:pt x="14" y="106"/>
                </a:cubicBezTo>
                <a:cubicBezTo>
                  <a:pt x="13" y="107"/>
                  <a:pt x="14" y="108"/>
                  <a:pt x="14" y="108"/>
                </a:cubicBezTo>
                <a:cubicBezTo>
                  <a:pt x="14" y="109"/>
                  <a:pt x="14" y="110"/>
                  <a:pt x="15" y="110"/>
                </a:cubicBezTo>
                <a:cubicBezTo>
                  <a:pt x="15" y="112"/>
                  <a:pt x="15" y="112"/>
                  <a:pt x="17" y="113"/>
                </a:cubicBezTo>
                <a:cubicBezTo>
                  <a:pt x="18" y="113"/>
                  <a:pt x="18" y="113"/>
                  <a:pt x="18" y="115"/>
                </a:cubicBezTo>
                <a:cubicBezTo>
                  <a:pt x="18" y="116"/>
                  <a:pt x="18" y="117"/>
                  <a:pt x="18" y="117"/>
                </a:cubicBezTo>
                <a:cubicBezTo>
                  <a:pt x="18" y="118"/>
                  <a:pt x="17" y="119"/>
                  <a:pt x="17" y="120"/>
                </a:cubicBezTo>
                <a:cubicBezTo>
                  <a:pt x="17" y="121"/>
                  <a:pt x="17" y="121"/>
                  <a:pt x="17" y="122"/>
                </a:cubicBezTo>
                <a:cubicBezTo>
                  <a:pt x="17" y="124"/>
                  <a:pt x="16" y="124"/>
                  <a:pt x="14" y="124"/>
                </a:cubicBezTo>
                <a:cubicBezTo>
                  <a:pt x="13" y="124"/>
                  <a:pt x="12" y="125"/>
                  <a:pt x="10" y="125"/>
                </a:cubicBezTo>
                <a:cubicBezTo>
                  <a:pt x="8" y="125"/>
                  <a:pt x="8" y="126"/>
                  <a:pt x="6" y="127"/>
                </a:cubicBezTo>
                <a:cubicBezTo>
                  <a:pt x="4" y="128"/>
                  <a:pt x="3" y="128"/>
                  <a:pt x="2" y="131"/>
                </a:cubicBezTo>
                <a:cubicBezTo>
                  <a:pt x="1" y="132"/>
                  <a:pt x="1" y="132"/>
                  <a:pt x="0" y="133"/>
                </a:cubicBezTo>
                <a:cubicBezTo>
                  <a:pt x="1" y="134"/>
                  <a:pt x="2" y="135"/>
                  <a:pt x="2" y="136"/>
                </a:cubicBezTo>
                <a:moveTo>
                  <a:pt x="51" y="49"/>
                </a:moveTo>
                <a:cubicBezTo>
                  <a:pt x="52" y="49"/>
                  <a:pt x="53" y="48"/>
                  <a:pt x="53" y="47"/>
                </a:cubicBezTo>
                <a:cubicBezTo>
                  <a:pt x="53" y="48"/>
                  <a:pt x="52" y="49"/>
                  <a:pt x="51" y="49"/>
                </a:cubicBezTo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4" name="Freeform 18">
            <a:extLst>
              <a:ext uri="{FF2B5EF4-FFF2-40B4-BE49-F238E27FC236}">
                <a16:creationId xmlns:a16="http://schemas.microsoft.com/office/drawing/2014/main" id="{6BEFB2C8-56D0-2922-C785-12094781C47E}"/>
              </a:ext>
            </a:extLst>
          </p:cNvPr>
          <p:cNvSpPr>
            <a:spLocks/>
          </p:cNvSpPr>
          <p:nvPr/>
        </p:nvSpPr>
        <p:spPr bwMode="auto">
          <a:xfrm>
            <a:off x="10049863" y="4318133"/>
            <a:ext cx="242106" cy="175404"/>
          </a:xfrm>
          <a:custGeom>
            <a:avLst/>
            <a:gdLst/>
            <a:ahLst/>
            <a:cxnLst>
              <a:cxn ang="0">
                <a:pos x="159" y="13"/>
              </a:cxn>
              <a:cxn ang="0">
                <a:pos x="155" y="0"/>
              </a:cxn>
              <a:cxn ang="0">
                <a:pos x="145" y="15"/>
              </a:cxn>
              <a:cxn ang="0">
                <a:pos x="125" y="14"/>
              </a:cxn>
              <a:cxn ang="0">
                <a:pos x="119" y="23"/>
              </a:cxn>
              <a:cxn ang="0">
                <a:pos x="105" y="21"/>
              </a:cxn>
              <a:cxn ang="0">
                <a:pos x="84" y="25"/>
              </a:cxn>
              <a:cxn ang="0">
                <a:pos x="78" y="32"/>
              </a:cxn>
              <a:cxn ang="0">
                <a:pos x="69" y="41"/>
              </a:cxn>
              <a:cxn ang="0">
                <a:pos x="57" y="37"/>
              </a:cxn>
              <a:cxn ang="0">
                <a:pos x="49" y="35"/>
              </a:cxn>
              <a:cxn ang="0">
                <a:pos x="29" y="31"/>
              </a:cxn>
              <a:cxn ang="0">
                <a:pos x="19" y="40"/>
              </a:cxn>
              <a:cxn ang="0">
                <a:pos x="3" y="50"/>
              </a:cxn>
              <a:cxn ang="0">
                <a:pos x="11" y="57"/>
              </a:cxn>
              <a:cxn ang="0">
                <a:pos x="6" y="69"/>
              </a:cxn>
              <a:cxn ang="0">
                <a:pos x="9" y="77"/>
              </a:cxn>
              <a:cxn ang="0">
                <a:pos x="19" y="87"/>
              </a:cxn>
              <a:cxn ang="0">
                <a:pos x="28" y="92"/>
              </a:cxn>
              <a:cxn ang="0">
                <a:pos x="24" y="104"/>
              </a:cxn>
              <a:cxn ang="0">
                <a:pos x="10" y="109"/>
              </a:cxn>
              <a:cxn ang="0">
                <a:pos x="10" y="113"/>
              </a:cxn>
              <a:cxn ang="0">
                <a:pos x="18" y="117"/>
              </a:cxn>
              <a:cxn ang="0">
                <a:pos x="26" y="116"/>
              </a:cxn>
              <a:cxn ang="0">
                <a:pos x="33" y="113"/>
              </a:cxn>
              <a:cxn ang="0">
                <a:pos x="43" y="116"/>
              </a:cxn>
              <a:cxn ang="0">
                <a:pos x="51" y="120"/>
              </a:cxn>
              <a:cxn ang="0">
                <a:pos x="61" y="116"/>
              </a:cxn>
              <a:cxn ang="0">
                <a:pos x="56" y="108"/>
              </a:cxn>
              <a:cxn ang="0">
                <a:pos x="58" y="101"/>
              </a:cxn>
              <a:cxn ang="0">
                <a:pos x="66" y="108"/>
              </a:cxn>
              <a:cxn ang="0">
                <a:pos x="74" y="114"/>
              </a:cxn>
              <a:cxn ang="0">
                <a:pos x="80" y="112"/>
              </a:cxn>
              <a:cxn ang="0">
                <a:pos x="90" y="119"/>
              </a:cxn>
              <a:cxn ang="0">
                <a:pos x="95" y="117"/>
              </a:cxn>
              <a:cxn ang="0">
                <a:pos x="99" y="109"/>
              </a:cxn>
              <a:cxn ang="0">
                <a:pos x="102" y="99"/>
              </a:cxn>
              <a:cxn ang="0">
                <a:pos x="104" y="90"/>
              </a:cxn>
              <a:cxn ang="0">
                <a:pos x="113" y="88"/>
              </a:cxn>
              <a:cxn ang="0">
                <a:pos x="120" y="87"/>
              </a:cxn>
              <a:cxn ang="0">
                <a:pos x="133" y="91"/>
              </a:cxn>
              <a:cxn ang="0">
                <a:pos x="132" y="82"/>
              </a:cxn>
              <a:cxn ang="0">
                <a:pos x="126" y="75"/>
              </a:cxn>
              <a:cxn ang="0">
                <a:pos x="121" y="70"/>
              </a:cxn>
              <a:cxn ang="0">
                <a:pos x="116" y="65"/>
              </a:cxn>
              <a:cxn ang="0">
                <a:pos x="121" y="58"/>
              </a:cxn>
              <a:cxn ang="0">
                <a:pos x="128" y="53"/>
              </a:cxn>
              <a:cxn ang="0">
                <a:pos x="137" y="47"/>
              </a:cxn>
              <a:cxn ang="0">
                <a:pos x="144" y="43"/>
              </a:cxn>
              <a:cxn ang="0">
                <a:pos x="152" y="40"/>
              </a:cxn>
              <a:cxn ang="0">
                <a:pos x="151" y="33"/>
              </a:cxn>
              <a:cxn ang="0">
                <a:pos x="165" y="33"/>
              </a:cxn>
              <a:cxn ang="0">
                <a:pos x="163" y="22"/>
              </a:cxn>
            </a:cxnLst>
            <a:rect l="0" t="0" r="r" b="b"/>
            <a:pathLst>
              <a:path w="167" h="120">
                <a:moveTo>
                  <a:pt x="163" y="22"/>
                </a:moveTo>
                <a:cubicBezTo>
                  <a:pt x="162" y="21"/>
                  <a:pt x="161" y="21"/>
                  <a:pt x="160" y="20"/>
                </a:cubicBezTo>
                <a:cubicBezTo>
                  <a:pt x="158" y="19"/>
                  <a:pt x="158" y="19"/>
                  <a:pt x="158" y="17"/>
                </a:cubicBezTo>
                <a:cubicBezTo>
                  <a:pt x="158" y="15"/>
                  <a:pt x="158" y="14"/>
                  <a:pt x="159" y="13"/>
                </a:cubicBezTo>
                <a:cubicBezTo>
                  <a:pt x="159" y="11"/>
                  <a:pt x="160" y="10"/>
                  <a:pt x="160" y="8"/>
                </a:cubicBezTo>
                <a:cubicBezTo>
                  <a:pt x="160" y="6"/>
                  <a:pt x="159" y="5"/>
                  <a:pt x="157" y="3"/>
                </a:cubicBezTo>
                <a:cubicBezTo>
                  <a:pt x="157" y="2"/>
                  <a:pt x="156" y="1"/>
                  <a:pt x="155" y="0"/>
                </a:cubicBezTo>
                <a:cubicBezTo>
                  <a:pt x="155" y="0"/>
                  <a:pt x="155" y="0"/>
                  <a:pt x="155" y="0"/>
                </a:cubicBezTo>
                <a:cubicBezTo>
                  <a:pt x="154" y="0"/>
                  <a:pt x="154" y="1"/>
                  <a:pt x="153" y="1"/>
                </a:cubicBezTo>
                <a:cubicBezTo>
                  <a:pt x="152" y="3"/>
                  <a:pt x="150" y="2"/>
                  <a:pt x="149" y="3"/>
                </a:cubicBezTo>
                <a:cubicBezTo>
                  <a:pt x="147" y="4"/>
                  <a:pt x="146" y="6"/>
                  <a:pt x="146" y="9"/>
                </a:cubicBezTo>
                <a:cubicBezTo>
                  <a:pt x="146" y="11"/>
                  <a:pt x="146" y="13"/>
                  <a:pt x="145" y="15"/>
                </a:cubicBezTo>
                <a:cubicBezTo>
                  <a:pt x="144" y="18"/>
                  <a:pt x="141" y="18"/>
                  <a:pt x="138" y="18"/>
                </a:cubicBezTo>
                <a:cubicBezTo>
                  <a:pt x="136" y="17"/>
                  <a:pt x="133" y="18"/>
                  <a:pt x="131" y="17"/>
                </a:cubicBezTo>
                <a:cubicBezTo>
                  <a:pt x="129" y="15"/>
                  <a:pt x="131" y="12"/>
                  <a:pt x="129" y="11"/>
                </a:cubicBezTo>
                <a:cubicBezTo>
                  <a:pt x="128" y="10"/>
                  <a:pt x="126" y="13"/>
                  <a:pt x="125" y="14"/>
                </a:cubicBezTo>
                <a:cubicBezTo>
                  <a:pt x="124" y="15"/>
                  <a:pt x="125" y="14"/>
                  <a:pt x="124" y="15"/>
                </a:cubicBezTo>
                <a:cubicBezTo>
                  <a:pt x="124" y="15"/>
                  <a:pt x="123" y="15"/>
                  <a:pt x="123" y="15"/>
                </a:cubicBezTo>
                <a:cubicBezTo>
                  <a:pt x="122" y="15"/>
                  <a:pt x="122" y="15"/>
                  <a:pt x="122" y="16"/>
                </a:cubicBezTo>
                <a:cubicBezTo>
                  <a:pt x="121" y="18"/>
                  <a:pt x="119" y="20"/>
                  <a:pt x="119" y="23"/>
                </a:cubicBezTo>
                <a:cubicBezTo>
                  <a:pt x="118" y="23"/>
                  <a:pt x="118" y="22"/>
                  <a:pt x="116" y="22"/>
                </a:cubicBezTo>
                <a:cubicBezTo>
                  <a:pt x="115" y="21"/>
                  <a:pt x="113" y="22"/>
                  <a:pt x="112" y="22"/>
                </a:cubicBezTo>
                <a:cubicBezTo>
                  <a:pt x="111" y="22"/>
                  <a:pt x="111" y="22"/>
                  <a:pt x="111" y="21"/>
                </a:cubicBezTo>
                <a:cubicBezTo>
                  <a:pt x="109" y="21"/>
                  <a:pt x="107" y="21"/>
                  <a:pt x="105" y="21"/>
                </a:cubicBezTo>
                <a:cubicBezTo>
                  <a:pt x="104" y="21"/>
                  <a:pt x="103" y="20"/>
                  <a:pt x="102" y="20"/>
                </a:cubicBezTo>
                <a:cubicBezTo>
                  <a:pt x="100" y="19"/>
                  <a:pt x="99" y="20"/>
                  <a:pt x="97" y="21"/>
                </a:cubicBezTo>
                <a:cubicBezTo>
                  <a:pt x="95" y="22"/>
                  <a:pt x="93" y="22"/>
                  <a:pt x="90" y="23"/>
                </a:cubicBezTo>
                <a:cubicBezTo>
                  <a:pt x="88" y="23"/>
                  <a:pt x="85" y="23"/>
                  <a:pt x="84" y="25"/>
                </a:cubicBezTo>
                <a:cubicBezTo>
                  <a:pt x="84" y="26"/>
                  <a:pt x="83" y="27"/>
                  <a:pt x="83" y="27"/>
                </a:cubicBezTo>
                <a:cubicBezTo>
                  <a:pt x="83" y="28"/>
                  <a:pt x="82" y="28"/>
                  <a:pt x="82" y="28"/>
                </a:cubicBezTo>
                <a:cubicBezTo>
                  <a:pt x="81" y="29"/>
                  <a:pt x="81" y="29"/>
                  <a:pt x="81" y="30"/>
                </a:cubicBezTo>
                <a:cubicBezTo>
                  <a:pt x="80" y="31"/>
                  <a:pt x="79" y="32"/>
                  <a:pt x="78" y="32"/>
                </a:cubicBezTo>
                <a:cubicBezTo>
                  <a:pt x="77" y="32"/>
                  <a:pt x="76" y="31"/>
                  <a:pt x="76" y="32"/>
                </a:cubicBezTo>
                <a:cubicBezTo>
                  <a:pt x="75" y="32"/>
                  <a:pt x="74" y="33"/>
                  <a:pt x="74" y="33"/>
                </a:cubicBezTo>
                <a:cubicBezTo>
                  <a:pt x="73" y="34"/>
                  <a:pt x="73" y="35"/>
                  <a:pt x="72" y="35"/>
                </a:cubicBezTo>
                <a:cubicBezTo>
                  <a:pt x="71" y="37"/>
                  <a:pt x="72" y="40"/>
                  <a:pt x="69" y="41"/>
                </a:cubicBezTo>
                <a:cubicBezTo>
                  <a:pt x="67" y="41"/>
                  <a:pt x="65" y="40"/>
                  <a:pt x="63" y="39"/>
                </a:cubicBezTo>
                <a:cubicBezTo>
                  <a:pt x="62" y="39"/>
                  <a:pt x="61" y="39"/>
                  <a:pt x="60" y="38"/>
                </a:cubicBezTo>
                <a:cubicBezTo>
                  <a:pt x="60" y="38"/>
                  <a:pt x="60" y="38"/>
                  <a:pt x="60" y="38"/>
                </a:cubicBezTo>
                <a:cubicBezTo>
                  <a:pt x="59" y="37"/>
                  <a:pt x="57" y="38"/>
                  <a:pt x="57" y="37"/>
                </a:cubicBezTo>
                <a:cubicBezTo>
                  <a:pt x="55" y="37"/>
                  <a:pt x="52" y="37"/>
                  <a:pt x="50" y="36"/>
                </a:cubicBezTo>
                <a:cubicBezTo>
                  <a:pt x="49" y="36"/>
                  <a:pt x="48" y="36"/>
                  <a:pt x="47" y="36"/>
                </a:cubicBezTo>
                <a:cubicBezTo>
                  <a:pt x="48" y="36"/>
                  <a:pt x="48" y="35"/>
                  <a:pt x="49" y="35"/>
                </a:cubicBezTo>
                <a:cubicBezTo>
                  <a:pt x="49" y="35"/>
                  <a:pt x="49" y="35"/>
                  <a:pt x="49" y="35"/>
                </a:cubicBezTo>
                <a:cubicBezTo>
                  <a:pt x="49" y="35"/>
                  <a:pt x="49" y="35"/>
                  <a:pt x="48" y="34"/>
                </a:cubicBezTo>
                <a:cubicBezTo>
                  <a:pt x="48" y="34"/>
                  <a:pt x="48" y="34"/>
                  <a:pt x="48" y="34"/>
                </a:cubicBezTo>
                <a:cubicBezTo>
                  <a:pt x="43" y="33"/>
                  <a:pt x="38" y="34"/>
                  <a:pt x="33" y="32"/>
                </a:cubicBezTo>
                <a:cubicBezTo>
                  <a:pt x="32" y="32"/>
                  <a:pt x="31" y="31"/>
                  <a:pt x="29" y="31"/>
                </a:cubicBezTo>
                <a:cubicBezTo>
                  <a:pt x="29" y="30"/>
                  <a:pt x="28" y="31"/>
                  <a:pt x="28" y="31"/>
                </a:cubicBezTo>
                <a:cubicBezTo>
                  <a:pt x="27" y="30"/>
                  <a:pt x="26" y="30"/>
                  <a:pt x="25" y="30"/>
                </a:cubicBezTo>
                <a:cubicBezTo>
                  <a:pt x="24" y="30"/>
                  <a:pt x="22" y="29"/>
                  <a:pt x="21" y="29"/>
                </a:cubicBezTo>
                <a:cubicBezTo>
                  <a:pt x="19" y="40"/>
                  <a:pt x="19" y="40"/>
                  <a:pt x="19" y="40"/>
                </a:cubicBezTo>
                <a:cubicBezTo>
                  <a:pt x="17" y="41"/>
                  <a:pt x="15" y="41"/>
                  <a:pt x="13" y="41"/>
                </a:cubicBezTo>
                <a:cubicBezTo>
                  <a:pt x="10" y="41"/>
                  <a:pt x="8" y="42"/>
                  <a:pt x="6" y="44"/>
                </a:cubicBezTo>
                <a:cubicBezTo>
                  <a:pt x="5" y="45"/>
                  <a:pt x="5" y="46"/>
                  <a:pt x="5" y="48"/>
                </a:cubicBezTo>
                <a:cubicBezTo>
                  <a:pt x="5" y="49"/>
                  <a:pt x="5" y="49"/>
                  <a:pt x="3" y="50"/>
                </a:cubicBezTo>
                <a:cubicBezTo>
                  <a:pt x="2" y="51"/>
                  <a:pt x="1" y="51"/>
                  <a:pt x="1" y="52"/>
                </a:cubicBezTo>
                <a:cubicBezTo>
                  <a:pt x="0" y="53"/>
                  <a:pt x="0" y="54"/>
                  <a:pt x="0" y="55"/>
                </a:cubicBezTo>
                <a:cubicBezTo>
                  <a:pt x="2" y="55"/>
                  <a:pt x="4" y="56"/>
                  <a:pt x="7" y="56"/>
                </a:cubicBezTo>
                <a:cubicBezTo>
                  <a:pt x="8" y="56"/>
                  <a:pt x="9" y="57"/>
                  <a:pt x="11" y="57"/>
                </a:cubicBezTo>
                <a:cubicBezTo>
                  <a:pt x="12" y="58"/>
                  <a:pt x="15" y="59"/>
                  <a:pt x="16" y="60"/>
                </a:cubicBezTo>
                <a:cubicBezTo>
                  <a:pt x="17" y="62"/>
                  <a:pt x="14" y="62"/>
                  <a:pt x="13" y="62"/>
                </a:cubicBezTo>
                <a:cubicBezTo>
                  <a:pt x="11" y="63"/>
                  <a:pt x="10" y="65"/>
                  <a:pt x="9" y="66"/>
                </a:cubicBezTo>
                <a:cubicBezTo>
                  <a:pt x="7" y="67"/>
                  <a:pt x="7" y="68"/>
                  <a:pt x="6" y="69"/>
                </a:cubicBezTo>
                <a:cubicBezTo>
                  <a:pt x="3" y="73"/>
                  <a:pt x="8" y="72"/>
                  <a:pt x="11" y="73"/>
                </a:cubicBezTo>
                <a:cubicBezTo>
                  <a:pt x="11" y="73"/>
                  <a:pt x="11" y="74"/>
                  <a:pt x="11" y="74"/>
                </a:cubicBezTo>
                <a:cubicBezTo>
                  <a:pt x="11" y="76"/>
                  <a:pt x="11" y="75"/>
                  <a:pt x="10" y="76"/>
                </a:cubicBezTo>
                <a:cubicBezTo>
                  <a:pt x="10" y="76"/>
                  <a:pt x="9" y="76"/>
                  <a:pt x="9" y="77"/>
                </a:cubicBezTo>
                <a:cubicBezTo>
                  <a:pt x="9" y="78"/>
                  <a:pt x="9" y="78"/>
                  <a:pt x="9" y="78"/>
                </a:cubicBezTo>
                <a:cubicBezTo>
                  <a:pt x="10" y="79"/>
                  <a:pt x="11" y="81"/>
                  <a:pt x="12" y="82"/>
                </a:cubicBezTo>
                <a:cubicBezTo>
                  <a:pt x="13" y="84"/>
                  <a:pt x="13" y="85"/>
                  <a:pt x="15" y="86"/>
                </a:cubicBezTo>
                <a:cubicBezTo>
                  <a:pt x="16" y="87"/>
                  <a:pt x="18" y="87"/>
                  <a:pt x="19" y="87"/>
                </a:cubicBezTo>
                <a:cubicBezTo>
                  <a:pt x="20" y="87"/>
                  <a:pt x="21" y="87"/>
                  <a:pt x="22" y="87"/>
                </a:cubicBezTo>
                <a:cubicBezTo>
                  <a:pt x="23" y="87"/>
                  <a:pt x="23" y="88"/>
                  <a:pt x="24" y="89"/>
                </a:cubicBezTo>
                <a:cubicBezTo>
                  <a:pt x="25" y="90"/>
                  <a:pt x="27" y="90"/>
                  <a:pt x="27" y="91"/>
                </a:cubicBezTo>
                <a:cubicBezTo>
                  <a:pt x="28" y="92"/>
                  <a:pt x="27" y="92"/>
                  <a:pt x="28" y="92"/>
                </a:cubicBezTo>
                <a:cubicBezTo>
                  <a:pt x="28" y="94"/>
                  <a:pt x="28" y="94"/>
                  <a:pt x="28" y="95"/>
                </a:cubicBezTo>
                <a:cubicBezTo>
                  <a:pt x="28" y="98"/>
                  <a:pt x="28" y="99"/>
                  <a:pt x="27" y="101"/>
                </a:cubicBezTo>
                <a:cubicBezTo>
                  <a:pt x="26" y="102"/>
                  <a:pt x="26" y="102"/>
                  <a:pt x="26" y="102"/>
                </a:cubicBezTo>
                <a:cubicBezTo>
                  <a:pt x="25" y="103"/>
                  <a:pt x="25" y="103"/>
                  <a:pt x="24" y="104"/>
                </a:cubicBezTo>
                <a:cubicBezTo>
                  <a:pt x="23" y="105"/>
                  <a:pt x="22" y="106"/>
                  <a:pt x="20" y="107"/>
                </a:cubicBezTo>
                <a:cubicBezTo>
                  <a:pt x="19" y="107"/>
                  <a:pt x="16" y="107"/>
                  <a:pt x="14" y="107"/>
                </a:cubicBezTo>
                <a:cubicBezTo>
                  <a:pt x="14" y="108"/>
                  <a:pt x="13" y="108"/>
                  <a:pt x="12" y="108"/>
                </a:cubicBezTo>
                <a:cubicBezTo>
                  <a:pt x="12" y="109"/>
                  <a:pt x="11" y="108"/>
                  <a:pt x="10" y="109"/>
                </a:cubicBezTo>
                <a:cubicBezTo>
                  <a:pt x="9" y="109"/>
                  <a:pt x="8" y="110"/>
                  <a:pt x="7" y="110"/>
                </a:cubicBezTo>
                <a:cubicBezTo>
                  <a:pt x="8" y="110"/>
                  <a:pt x="8" y="111"/>
                  <a:pt x="8" y="112"/>
                </a:cubicBezTo>
                <a:cubicBezTo>
                  <a:pt x="9" y="112"/>
                  <a:pt x="9" y="112"/>
                  <a:pt x="9" y="112"/>
                </a:cubicBezTo>
                <a:cubicBezTo>
                  <a:pt x="10" y="113"/>
                  <a:pt x="9" y="113"/>
                  <a:pt x="10" y="113"/>
                </a:cubicBezTo>
                <a:cubicBezTo>
                  <a:pt x="10" y="114"/>
                  <a:pt x="11" y="115"/>
                  <a:pt x="11" y="116"/>
                </a:cubicBezTo>
                <a:cubicBezTo>
                  <a:pt x="12" y="116"/>
                  <a:pt x="13" y="116"/>
                  <a:pt x="13" y="116"/>
                </a:cubicBezTo>
                <a:cubicBezTo>
                  <a:pt x="14" y="117"/>
                  <a:pt x="15" y="117"/>
                  <a:pt x="15" y="117"/>
                </a:cubicBezTo>
                <a:cubicBezTo>
                  <a:pt x="16" y="117"/>
                  <a:pt x="17" y="117"/>
                  <a:pt x="18" y="117"/>
                </a:cubicBezTo>
                <a:cubicBezTo>
                  <a:pt x="19" y="117"/>
                  <a:pt x="20" y="117"/>
                  <a:pt x="21" y="118"/>
                </a:cubicBezTo>
                <a:cubicBezTo>
                  <a:pt x="21" y="118"/>
                  <a:pt x="22" y="119"/>
                  <a:pt x="22" y="119"/>
                </a:cubicBezTo>
                <a:cubicBezTo>
                  <a:pt x="24" y="119"/>
                  <a:pt x="25" y="117"/>
                  <a:pt x="26" y="116"/>
                </a:cubicBezTo>
                <a:cubicBezTo>
                  <a:pt x="26" y="116"/>
                  <a:pt x="26" y="116"/>
                  <a:pt x="26" y="116"/>
                </a:cubicBezTo>
                <a:cubicBezTo>
                  <a:pt x="26" y="115"/>
                  <a:pt x="26" y="115"/>
                  <a:pt x="27" y="115"/>
                </a:cubicBezTo>
                <a:cubicBezTo>
                  <a:pt x="27" y="114"/>
                  <a:pt x="29" y="112"/>
                  <a:pt x="30" y="112"/>
                </a:cubicBezTo>
                <a:cubicBezTo>
                  <a:pt x="30" y="112"/>
                  <a:pt x="31" y="111"/>
                  <a:pt x="31" y="112"/>
                </a:cubicBezTo>
                <a:cubicBezTo>
                  <a:pt x="32" y="112"/>
                  <a:pt x="32" y="112"/>
                  <a:pt x="33" y="113"/>
                </a:cubicBezTo>
                <a:cubicBezTo>
                  <a:pt x="34" y="113"/>
                  <a:pt x="34" y="113"/>
                  <a:pt x="35" y="113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37" y="114"/>
                  <a:pt x="39" y="113"/>
                  <a:pt x="41" y="114"/>
                </a:cubicBezTo>
                <a:cubicBezTo>
                  <a:pt x="42" y="115"/>
                  <a:pt x="42" y="116"/>
                  <a:pt x="43" y="116"/>
                </a:cubicBezTo>
                <a:cubicBezTo>
                  <a:pt x="44" y="117"/>
                  <a:pt x="45" y="117"/>
                  <a:pt x="46" y="118"/>
                </a:cubicBezTo>
                <a:cubicBezTo>
                  <a:pt x="47" y="118"/>
                  <a:pt x="48" y="119"/>
                  <a:pt x="49" y="119"/>
                </a:cubicBezTo>
                <a:cubicBezTo>
                  <a:pt x="49" y="120"/>
                  <a:pt x="50" y="120"/>
                  <a:pt x="50" y="120"/>
                </a:cubicBezTo>
                <a:cubicBezTo>
                  <a:pt x="50" y="120"/>
                  <a:pt x="51" y="120"/>
                  <a:pt x="51" y="120"/>
                </a:cubicBezTo>
                <a:cubicBezTo>
                  <a:pt x="52" y="120"/>
                  <a:pt x="52" y="120"/>
                  <a:pt x="52" y="120"/>
                </a:cubicBezTo>
                <a:cubicBezTo>
                  <a:pt x="53" y="119"/>
                  <a:pt x="53" y="119"/>
                  <a:pt x="53" y="118"/>
                </a:cubicBezTo>
                <a:cubicBezTo>
                  <a:pt x="54" y="118"/>
                  <a:pt x="55" y="119"/>
                  <a:pt x="56" y="119"/>
                </a:cubicBezTo>
                <a:cubicBezTo>
                  <a:pt x="57" y="119"/>
                  <a:pt x="60" y="117"/>
                  <a:pt x="61" y="116"/>
                </a:cubicBezTo>
                <a:cubicBezTo>
                  <a:pt x="61" y="115"/>
                  <a:pt x="61" y="114"/>
                  <a:pt x="60" y="114"/>
                </a:cubicBezTo>
                <a:cubicBezTo>
                  <a:pt x="59" y="113"/>
                  <a:pt x="59" y="112"/>
                  <a:pt x="58" y="112"/>
                </a:cubicBezTo>
                <a:cubicBezTo>
                  <a:pt x="58" y="111"/>
                  <a:pt x="57" y="110"/>
                  <a:pt x="57" y="109"/>
                </a:cubicBezTo>
                <a:cubicBezTo>
                  <a:pt x="57" y="108"/>
                  <a:pt x="57" y="108"/>
                  <a:pt x="56" y="108"/>
                </a:cubicBezTo>
                <a:cubicBezTo>
                  <a:pt x="56" y="108"/>
                  <a:pt x="56" y="107"/>
                  <a:pt x="56" y="107"/>
                </a:cubicBezTo>
                <a:cubicBezTo>
                  <a:pt x="55" y="106"/>
                  <a:pt x="56" y="105"/>
                  <a:pt x="56" y="104"/>
                </a:cubicBezTo>
                <a:cubicBezTo>
                  <a:pt x="57" y="103"/>
                  <a:pt x="57" y="103"/>
                  <a:pt x="58" y="102"/>
                </a:cubicBezTo>
                <a:cubicBezTo>
                  <a:pt x="58" y="102"/>
                  <a:pt x="58" y="101"/>
                  <a:pt x="58" y="101"/>
                </a:cubicBezTo>
                <a:cubicBezTo>
                  <a:pt x="59" y="101"/>
                  <a:pt x="58" y="102"/>
                  <a:pt x="59" y="103"/>
                </a:cubicBezTo>
                <a:cubicBezTo>
                  <a:pt x="60" y="104"/>
                  <a:pt x="61" y="104"/>
                  <a:pt x="62" y="105"/>
                </a:cubicBezTo>
                <a:cubicBezTo>
                  <a:pt x="63" y="105"/>
                  <a:pt x="64" y="106"/>
                  <a:pt x="64" y="107"/>
                </a:cubicBezTo>
                <a:cubicBezTo>
                  <a:pt x="65" y="107"/>
                  <a:pt x="66" y="108"/>
                  <a:pt x="66" y="108"/>
                </a:cubicBezTo>
                <a:cubicBezTo>
                  <a:pt x="67" y="108"/>
                  <a:pt x="67" y="108"/>
                  <a:pt x="68" y="109"/>
                </a:cubicBezTo>
                <a:cubicBezTo>
                  <a:pt x="68" y="110"/>
                  <a:pt x="69" y="111"/>
                  <a:pt x="69" y="112"/>
                </a:cubicBezTo>
                <a:cubicBezTo>
                  <a:pt x="69" y="112"/>
                  <a:pt x="70" y="113"/>
                  <a:pt x="70" y="114"/>
                </a:cubicBezTo>
                <a:cubicBezTo>
                  <a:pt x="71" y="114"/>
                  <a:pt x="73" y="114"/>
                  <a:pt x="74" y="114"/>
                </a:cubicBezTo>
                <a:cubicBezTo>
                  <a:pt x="75" y="114"/>
                  <a:pt x="75" y="114"/>
                  <a:pt x="75" y="113"/>
                </a:cubicBezTo>
                <a:cubicBezTo>
                  <a:pt x="76" y="112"/>
                  <a:pt x="77" y="112"/>
                  <a:pt x="77" y="111"/>
                </a:cubicBezTo>
                <a:cubicBezTo>
                  <a:pt x="77" y="110"/>
                  <a:pt x="77" y="109"/>
                  <a:pt x="78" y="110"/>
                </a:cubicBezTo>
                <a:cubicBezTo>
                  <a:pt x="79" y="111"/>
                  <a:pt x="79" y="112"/>
                  <a:pt x="80" y="112"/>
                </a:cubicBezTo>
                <a:cubicBezTo>
                  <a:pt x="80" y="113"/>
                  <a:pt x="80" y="113"/>
                  <a:pt x="81" y="113"/>
                </a:cubicBezTo>
                <a:cubicBezTo>
                  <a:pt x="81" y="113"/>
                  <a:pt x="81" y="113"/>
                  <a:pt x="82" y="113"/>
                </a:cubicBezTo>
                <a:cubicBezTo>
                  <a:pt x="82" y="114"/>
                  <a:pt x="83" y="115"/>
                  <a:pt x="83" y="115"/>
                </a:cubicBezTo>
                <a:cubicBezTo>
                  <a:pt x="85" y="117"/>
                  <a:pt x="87" y="119"/>
                  <a:pt x="90" y="119"/>
                </a:cubicBezTo>
                <a:cubicBezTo>
                  <a:pt x="91" y="119"/>
                  <a:pt x="91" y="119"/>
                  <a:pt x="92" y="119"/>
                </a:cubicBezTo>
                <a:cubicBezTo>
                  <a:pt x="92" y="119"/>
                  <a:pt x="92" y="118"/>
                  <a:pt x="93" y="118"/>
                </a:cubicBezTo>
                <a:cubicBezTo>
                  <a:pt x="93" y="118"/>
                  <a:pt x="93" y="117"/>
                  <a:pt x="93" y="117"/>
                </a:cubicBezTo>
                <a:cubicBezTo>
                  <a:pt x="94" y="116"/>
                  <a:pt x="94" y="117"/>
                  <a:pt x="95" y="117"/>
                </a:cubicBezTo>
                <a:cubicBezTo>
                  <a:pt x="97" y="117"/>
                  <a:pt x="99" y="115"/>
                  <a:pt x="100" y="114"/>
                </a:cubicBezTo>
                <a:cubicBezTo>
                  <a:pt x="101" y="113"/>
                  <a:pt x="101" y="113"/>
                  <a:pt x="100" y="112"/>
                </a:cubicBezTo>
                <a:cubicBezTo>
                  <a:pt x="99" y="111"/>
                  <a:pt x="99" y="111"/>
                  <a:pt x="99" y="111"/>
                </a:cubicBezTo>
                <a:cubicBezTo>
                  <a:pt x="99" y="110"/>
                  <a:pt x="99" y="110"/>
                  <a:pt x="99" y="109"/>
                </a:cubicBezTo>
                <a:cubicBezTo>
                  <a:pt x="99" y="108"/>
                  <a:pt x="99" y="107"/>
                  <a:pt x="99" y="106"/>
                </a:cubicBezTo>
                <a:cubicBezTo>
                  <a:pt x="99" y="105"/>
                  <a:pt x="99" y="104"/>
                  <a:pt x="99" y="103"/>
                </a:cubicBezTo>
                <a:cubicBezTo>
                  <a:pt x="99" y="103"/>
                  <a:pt x="99" y="103"/>
                  <a:pt x="99" y="102"/>
                </a:cubicBezTo>
                <a:cubicBezTo>
                  <a:pt x="99" y="100"/>
                  <a:pt x="100" y="100"/>
                  <a:pt x="102" y="99"/>
                </a:cubicBezTo>
                <a:cubicBezTo>
                  <a:pt x="102" y="98"/>
                  <a:pt x="102" y="98"/>
                  <a:pt x="102" y="98"/>
                </a:cubicBezTo>
                <a:cubicBezTo>
                  <a:pt x="102" y="96"/>
                  <a:pt x="100" y="96"/>
                  <a:pt x="100" y="94"/>
                </a:cubicBezTo>
                <a:cubicBezTo>
                  <a:pt x="100" y="94"/>
                  <a:pt x="101" y="93"/>
                  <a:pt x="102" y="93"/>
                </a:cubicBezTo>
                <a:cubicBezTo>
                  <a:pt x="102" y="92"/>
                  <a:pt x="103" y="91"/>
                  <a:pt x="104" y="90"/>
                </a:cubicBezTo>
                <a:cubicBezTo>
                  <a:pt x="105" y="90"/>
                  <a:pt x="105" y="89"/>
                  <a:pt x="106" y="89"/>
                </a:cubicBezTo>
                <a:cubicBezTo>
                  <a:pt x="107" y="88"/>
                  <a:pt x="108" y="88"/>
                  <a:pt x="109" y="88"/>
                </a:cubicBezTo>
                <a:cubicBezTo>
                  <a:pt x="110" y="87"/>
                  <a:pt x="110" y="87"/>
                  <a:pt x="111" y="87"/>
                </a:cubicBezTo>
                <a:cubicBezTo>
                  <a:pt x="112" y="87"/>
                  <a:pt x="112" y="87"/>
                  <a:pt x="113" y="88"/>
                </a:cubicBezTo>
                <a:cubicBezTo>
                  <a:pt x="114" y="88"/>
                  <a:pt x="113" y="88"/>
                  <a:pt x="114" y="88"/>
                </a:cubicBezTo>
                <a:cubicBezTo>
                  <a:pt x="116" y="87"/>
                  <a:pt x="117" y="89"/>
                  <a:pt x="119" y="89"/>
                </a:cubicBezTo>
                <a:cubicBezTo>
                  <a:pt x="119" y="88"/>
                  <a:pt x="119" y="87"/>
                  <a:pt x="119" y="87"/>
                </a:cubicBezTo>
                <a:cubicBezTo>
                  <a:pt x="119" y="87"/>
                  <a:pt x="120" y="87"/>
                  <a:pt x="120" y="87"/>
                </a:cubicBezTo>
                <a:cubicBezTo>
                  <a:pt x="120" y="86"/>
                  <a:pt x="123" y="87"/>
                  <a:pt x="123" y="88"/>
                </a:cubicBezTo>
                <a:cubicBezTo>
                  <a:pt x="124" y="88"/>
                  <a:pt x="125" y="89"/>
                  <a:pt x="126" y="89"/>
                </a:cubicBezTo>
                <a:cubicBezTo>
                  <a:pt x="127" y="90"/>
                  <a:pt x="129" y="91"/>
                  <a:pt x="131" y="91"/>
                </a:cubicBezTo>
                <a:cubicBezTo>
                  <a:pt x="132" y="91"/>
                  <a:pt x="133" y="91"/>
                  <a:pt x="133" y="91"/>
                </a:cubicBezTo>
                <a:cubicBezTo>
                  <a:pt x="135" y="91"/>
                  <a:pt x="137" y="91"/>
                  <a:pt x="137" y="89"/>
                </a:cubicBezTo>
                <a:cubicBezTo>
                  <a:pt x="138" y="88"/>
                  <a:pt x="136" y="86"/>
                  <a:pt x="135" y="84"/>
                </a:cubicBezTo>
                <a:cubicBezTo>
                  <a:pt x="135" y="84"/>
                  <a:pt x="135" y="82"/>
                  <a:pt x="135" y="82"/>
                </a:cubicBezTo>
                <a:cubicBezTo>
                  <a:pt x="134" y="82"/>
                  <a:pt x="133" y="82"/>
                  <a:pt x="132" y="82"/>
                </a:cubicBezTo>
                <a:cubicBezTo>
                  <a:pt x="132" y="81"/>
                  <a:pt x="132" y="82"/>
                  <a:pt x="132" y="81"/>
                </a:cubicBezTo>
                <a:cubicBezTo>
                  <a:pt x="131" y="81"/>
                  <a:pt x="131" y="80"/>
                  <a:pt x="131" y="79"/>
                </a:cubicBezTo>
                <a:cubicBezTo>
                  <a:pt x="130" y="78"/>
                  <a:pt x="130" y="76"/>
                  <a:pt x="128" y="75"/>
                </a:cubicBezTo>
                <a:cubicBezTo>
                  <a:pt x="128" y="75"/>
                  <a:pt x="127" y="76"/>
                  <a:pt x="126" y="75"/>
                </a:cubicBezTo>
                <a:cubicBezTo>
                  <a:pt x="125" y="75"/>
                  <a:pt x="125" y="73"/>
                  <a:pt x="124" y="73"/>
                </a:cubicBezTo>
                <a:cubicBezTo>
                  <a:pt x="123" y="72"/>
                  <a:pt x="123" y="71"/>
                  <a:pt x="122" y="71"/>
                </a:cubicBezTo>
                <a:cubicBezTo>
                  <a:pt x="122" y="71"/>
                  <a:pt x="122" y="71"/>
                  <a:pt x="121" y="70"/>
                </a:cubicBezTo>
                <a:cubicBezTo>
                  <a:pt x="121" y="70"/>
                  <a:pt x="121" y="70"/>
                  <a:pt x="121" y="70"/>
                </a:cubicBezTo>
                <a:cubicBezTo>
                  <a:pt x="120" y="70"/>
                  <a:pt x="119" y="70"/>
                  <a:pt x="119" y="69"/>
                </a:cubicBezTo>
                <a:cubicBezTo>
                  <a:pt x="119" y="69"/>
                  <a:pt x="118" y="68"/>
                  <a:pt x="118" y="68"/>
                </a:cubicBezTo>
                <a:cubicBezTo>
                  <a:pt x="118" y="68"/>
                  <a:pt x="118" y="68"/>
                  <a:pt x="118" y="68"/>
                </a:cubicBezTo>
                <a:cubicBezTo>
                  <a:pt x="117" y="67"/>
                  <a:pt x="117" y="66"/>
                  <a:pt x="116" y="65"/>
                </a:cubicBezTo>
                <a:cubicBezTo>
                  <a:pt x="116" y="65"/>
                  <a:pt x="115" y="64"/>
                  <a:pt x="115" y="64"/>
                </a:cubicBezTo>
                <a:cubicBezTo>
                  <a:pt x="115" y="62"/>
                  <a:pt x="116" y="61"/>
                  <a:pt x="117" y="60"/>
                </a:cubicBezTo>
                <a:cubicBezTo>
                  <a:pt x="118" y="59"/>
                  <a:pt x="118" y="58"/>
                  <a:pt x="119" y="58"/>
                </a:cubicBezTo>
                <a:cubicBezTo>
                  <a:pt x="120" y="57"/>
                  <a:pt x="121" y="58"/>
                  <a:pt x="121" y="58"/>
                </a:cubicBezTo>
                <a:cubicBezTo>
                  <a:pt x="122" y="58"/>
                  <a:pt x="123" y="58"/>
                  <a:pt x="123" y="58"/>
                </a:cubicBezTo>
                <a:cubicBezTo>
                  <a:pt x="124" y="57"/>
                  <a:pt x="124" y="55"/>
                  <a:pt x="125" y="55"/>
                </a:cubicBezTo>
                <a:cubicBezTo>
                  <a:pt x="126" y="54"/>
                  <a:pt x="125" y="54"/>
                  <a:pt x="126" y="54"/>
                </a:cubicBezTo>
                <a:cubicBezTo>
                  <a:pt x="127" y="54"/>
                  <a:pt x="128" y="54"/>
                  <a:pt x="128" y="53"/>
                </a:cubicBezTo>
                <a:cubicBezTo>
                  <a:pt x="129" y="53"/>
                  <a:pt x="129" y="53"/>
                  <a:pt x="130" y="52"/>
                </a:cubicBezTo>
                <a:cubicBezTo>
                  <a:pt x="130" y="51"/>
                  <a:pt x="132" y="50"/>
                  <a:pt x="133" y="50"/>
                </a:cubicBezTo>
                <a:cubicBezTo>
                  <a:pt x="134" y="50"/>
                  <a:pt x="135" y="50"/>
                  <a:pt x="136" y="50"/>
                </a:cubicBezTo>
                <a:cubicBezTo>
                  <a:pt x="137" y="49"/>
                  <a:pt x="136" y="47"/>
                  <a:pt x="137" y="47"/>
                </a:cubicBezTo>
                <a:cubicBezTo>
                  <a:pt x="138" y="46"/>
                  <a:pt x="140" y="47"/>
                  <a:pt x="141" y="47"/>
                </a:cubicBezTo>
                <a:cubicBezTo>
                  <a:pt x="142" y="47"/>
                  <a:pt x="142" y="47"/>
                  <a:pt x="142" y="46"/>
                </a:cubicBezTo>
                <a:cubicBezTo>
                  <a:pt x="142" y="46"/>
                  <a:pt x="142" y="45"/>
                  <a:pt x="142" y="45"/>
                </a:cubicBezTo>
                <a:cubicBezTo>
                  <a:pt x="142" y="44"/>
                  <a:pt x="143" y="44"/>
                  <a:pt x="144" y="43"/>
                </a:cubicBezTo>
                <a:cubicBezTo>
                  <a:pt x="146" y="43"/>
                  <a:pt x="148" y="42"/>
                  <a:pt x="150" y="43"/>
                </a:cubicBezTo>
                <a:cubicBezTo>
                  <a:pt x="151" y="43"/>
                  <a:pt x="152" y="43"/>
                  <a:pt x="152" y="43"/>
                </a:cubicBezTo>
                <a:cubicBezTo>
                  <a:pt x="153" y="43"/>
                  <a:pt x="153" y="42"/>
                  <a:pt x="153" y="42"/>
                </a:cubicBezTo>
                <a:cubicBezTo>
                  <a:pt x="153" y="41"/>
                  <a:pt x="152" y="41"/>
                  <a:pt x="152" y="40"/>
                </a:cubicBezTo>
                <a:cubicBezTo>
                  <a:pt x="151" y="39"/>
                  <a:pt x="151" y="38"/>
                  <a:pt x="150" y="37"/>
                </a:cubicBezTo>
                <a:cubicBezTo>
                  <a:pt x="150" y="37"/>
                  <a:pt x="149" y="36"/>
                  <a:pt x="148" y="35"/>
                </a:cubicBezTo>
                <a:cubicBezTo>
                  <a:pt x="148" y="35"/>
                  <a:pt x="148" y="34"/>
                  <a:pt x="149" y="34"/>
                </a:cubicBezTo>
                <a:cubicBezTo>
                  <a:pt x="149" y="33"/>
                  <a:pt x="150" y="33"/>
                  <a:pt x="151" y="33"/>
                </a:cubicBezTo>
                <a:cubicBezTo>
                  <a:pt x="152" y="33"/>
                  <a:pt x="152" y="33"/>
                  <a:pt x="153" y="33"/>
                </a:cubicBezTo>
                <a:cubicBezTo>
                  <a:pt x="153" y="32"/>
                  <a:pt x="154" y="31"/>
                  <a:pt x="155" y="31"/>
                </a:cubicBezTo>
                <a:cubicBezTo>
                  <a:pt x="156" y="30"/>
                  <a:pt x="159" y="32"/>
                  <a:pt x="160" y="33"/>
                </a:cubicBezTo>
                <a:cubicBezTo>
                  <a:pt x="162" y="33"/>
                  <a:pt x="163" y="33"/>
                  <a:pt x="165" y="33"/>
                </a:cubicBezTo>
                <a:cubicBezTo>
                  <a:pt x="165" y="33"/>
                  <a:pt x="166" y="33"/>
                  <a:pt x="167" y="33"/>
                </a:cubicBezTo>
                <a:cubicBezTo>
                  <a:pt x="167" y="32"/>
                  <a:pt x="167" y="32"/>
                  <a:pt x="167" y="32"/>
                </a:cubicBezTo>
                <a:cubicBezTo>
                  <a:pt x="166" y="32"/>
                  <a:pt x="165" y="32"/>
                  <a:pt x="165" y="32"/>
                </a:cubicBezTo>
                <a:cubicBezTo>
                  <a:pt x="161" y="29"/>
                  <a:pt x="164" y="26"/>
                  <a:pt x="163" y="22"/>
                </a:cubicBezTo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" name="Freeform 19">
            <a:extLst>
              <a:ext uri="{FF2B5EF4-FFF2-40B4-BE49-F238E27FC236}">
                <a16:creationId xmlns:a16="http://schemas.microsoft.com/office/drawing/2014/main" id="{916AE2E0-02D9-89CD-3E59-DAF2D13080BA}"/>
              </a:ext>
            </a:extLst>
          </p:cNvPr>
          <p:cNvSpPr>
            <a:spLocks noEditPoints="1"/>
          </p:cNvSpPr>
          <p:nvPr/>
        </p:nvSpPr>
        <p:spPr bwMode="auto">
          <a:xfrm>
            <a:off x="10053569" y="4362600"/>
            <a:ext cx="454567" cy="422451"/>
          </a:xfrm>
          <a:custGeom>
            <a:avLst/>
            <a:gdLst/>
            <a:ahLst/>
            <a:cxnLst>
              <a:cxn ang="0">
                <a:pos x="261" y="120"/>
              </a:cxn>
              <a:cxn ang="0">
                <a:pos x="275" y="132"/>
              </a:cxn>
              <a:cxn ang="0">
                <a:pos x="294" y="124"/>
              </a:cxn>
              <a:cxn ang="0">
                <a:pos x="305" y="104"/>
              </a:cxn>
              <a:cxn ang="0">
                <a:pos x="291" y="87"/>
              </a:cxn>
              <a:cxn ang="0">
                <a:pos x="288" y="72"/>
              </a:cxn>
              <a:cxn ang="0">
                <a:pos x="284" y="56"/>
              </a:cxn>
              <a:cxn ang="0">
                <a:pos x="275" y="56"/>
              </a:cxn>
              <a:cxn ang="0">
                <a:pos x="244" y="63"/>
              </a:cxn>
              <a:cxn ang="0">
                <a:pos x="223" y="58"/>
              </a:cxn>
              <a:cxn ang="0">
                <a:pos x="201" y="40"/>
              </a:cxn>
              <a:cxn ang="0">
                <a:pos x="194" y="29"/>
              </a:cxn>
              <a:cxn ang="0">
                <a:pos x="169" y="7"/>
              </a:cxn>
              <a:cxn ang="0">
                <a:pos x="152" y="1"/>
              </a:cxn>
              <a:cxn ang="0">
                <a:pos x="149" y="10"/>
              </a:cxn>
              <a:cxn ang="0">
                <a:pos x="139" y="16"/>
              </a:cxn>
              <a:cxn ang="0">
                <a:pos x="125" y="23"/>
              </a:cxn>
              <a:cxn ang="0">
                <a:pos x="114" y="30"/>
              </a:cxn>
              <a:cxn ang="0">
                <a:pos x="118" y="40"/>
              </a:cxn>
              <a:cxn ang="0">
                <a:pos x="128" y="49"/>
              </a:cxn>
              <a:cxn ang="0">
                <a:pos x="130" y="61"/>
              </a:cxn>
              <a:cxn ang="0">
                <a:pos x="116" y="59"/>
              </a:cxn>
              <a:cxn ang="0">
                <a:pos x="101" y="60"/>
              </a:cxn>
              <a:cxn ang="0">
                <a:pos x="96" y="73"/>
              </a:cxn>
              <a:cxn ang="0">
                <a:pos x="92" y="87"/>
              </a:cxn>
              <a:cxn ang="0">
                <a:pos x="79" y="83"/>
              </a:cxn>
              <a:cxn ang="0">
                <a:pos x="71" y="84"/>
              </a:cxn>
              <a:cxn ang="0">
                <a:pos x="59" y="75"/>
              </a:cxn>
              <a:cxn ang="0">
                <a:pos x="53" y="78"/>
              </a:cxn>
              <a:cxn ang="0">
                <a:pos x="50" y="88"/>
              </a:cxn>
              <a:cxn ang="0">
                <a:pos x="40" y="86"/>
              </a:cxn>
              <a:cxn ang="0">
                <a:pos x="27" y="82"/>
              </a:cxn>
              <a:cxn ang="0">
                <a:pos x="15" y="87"/>
              </a:cxn>
              <a:cxn ang="0">
                <a:pos x="5" y="82"/>
              </a:cxn>
              <a:cxn ang="0">
                <a:pos x="1" y="87"/>
              </a:cxn>
              <a:cxn ang="0">
                <a:pos x="16" y="127"/>
              </a:cxn>
              <a:cxn ang="0">
                <a:pos x="25" y="131"/>
              </a:cxn>
              <a:cxn ang="0">
                <a:pos x="37" y="109"/>
              </a:cxn>
              <a:cxn ang="0">
                <a:pos x="54" y="109"/>
              </a:cxn>
              <a:cxn ang="0">
                <a:pos x="64" y="125"/>
              </a:cxn>
              <a:cxn ang="0">
                <a:pos x="70" y="130"/>
              </a:cxn>
              <a:cxn ang="0">
                <a:pos x="75" y="151"/>
              </a:cxn>
              <a:cxn ang="0">
                <a:pos x="93" y="179"/>
              </a:cxn>
              <a:cxn ang="0">
                <a:pos x="95" y="203"/>
              </a:cxn>
              <a:cxn ang="0">
                <a:pos x="106" y="217"/>
              </a:cxn>
              <a:cxn ang="0">
                <a:pos x="119" y="235"/>
              </a:cxn>
              <a:cxn ang="0">
                <a:pos x="134" y="242"/>
              </a:cxn>
              <a:cxn ang="0">
                <a:pos x="157" y="246"/>
              </a:cxn>
              <a:cxn ang="0">
                <a:pos x="200" y="287"/>
              </a:cxn>
              <a:cxn ang="0">
                <a:pos x="202" y="278"/>
              </a:cxn>
              <a:cxn ang="0">
                <a:pos x="195" y="264"/>
              </a:cxn>
              <a:cxn ang="0">
                <a:pos x="192" y="250"/>
              </a:cxn>
              <a:cxn ang="0">
                <a:pos x="169" y="224"/>
              </a:cxn>
              <a:cxn ang="0">
                <a:pos x="142" y="196"/>
              </a:cxn>
              <a:cxn ang="0">
                <a:pos x="135" y="175"/>
              </a:cxn>
              <a:cxn ang="0">
                <a:pos x="131" y="151"/>
              </a:cxn>
              <a:cxn ang="0">
                <a:pos x="118" y="134"/>
              </a:cxn>
              <a:cxn ang="0">
                <a:pos x="133" y="107"/>
              </a:cxn>
              <a:cxn ang="0">
                <a:pos x="150" y="118"/>
              </a:cxn>
              <a:cxn ang="0">
                <a:pos x="174" y="105"/>
              </a:cxn>
              <a:cxn ang="0">
                <a:pos x="192" y="114"/>
              </a:cxn>
              <a:cxn ang="0">
                <a:pos x="221" y="116"/>
              </a:cxn>
              <a:cxn ang="0">
                <a:pos x="237" y="114"/>
              </a:cxn>
            </a:cxnLst>
            <a:rect l="0" t="0" r="r" b="b"/>
            <a:pathLst>
              <a:path w="312" h="291">
                <a:moveTo>
                  <a:pt x="9" y="78"/>
                </a:moveTo>
                <a:cubicBezTo>
                  <a:pt x="9" y="78"/>
                  <a:pt x="9" y="78"/>
                  <a:pt x="9" y="78"/>
                </a:cubicBezTo>
                <a:cubicBezTo>
                  <a:pt x="9" y="78"/>
                  <a:pt x="9" y="78"/>
                  <a:pt x="9" y="78"/>
                </a:cubicBezTo>
                <a:moveTo>
                  <a:pt x="255" y="117"/>
                </a:moveTo>
                <a:cubicBezTo>
                  <a:pt x="256" y="117"/>
                  <a:pt x="257" y="118"/>
                  <a:pt x="259" y="118"/>
                </a:cubicBezTo>
                <a:cubicBezTo>
                  <a:pt x="259" y="119"/>
                  <a:pt x="260" y="120"/>
                  <a:pt x="261" y="120"/>
                </a:cubicBezTo>
                <a:cubicBezTo>
                  <a:pt x="263" y="121"/>
                  <a:pt x="266" y="121"/>
                  <a:pt x="267" y="121"/>
                </a:cubicBezTo>
                <a:cubicBezTo>
                  <a:pt x="268" y="118"/>
                  <a:pt x="272" y="120"/>
                  <a:pt x="273" y="122"/>
                </a:cubicBezTo>
                <a:cubicBezTo>
                  <a:pt x="273" y="122"/>
                  <a:pt x="273" y="123"/>
                  <a:pt x="273" y="124"/>
                </a:cubicBezTo>
                <a:cubicBezTo>
                  <a:pt x="273" y="124"/>
                  <a:pt x="274" y="125"/>
                  <a:pt x="274" y="125"/>
                </a:cubicBezTo>
                <a:cubicBezTo>
                  <a:pt x="275" y="126"/>
                  <a:pt x="277" y="127"/>
                  <a:pt x="277" y="128"/>
                </a:cubicBezTo>
                <a:cubicBezTo>
                  <a:pt x="276" y="130"/>
                  <a:pt x="275" y="130"/>
                  <a:pt x="275" y="132"/>
                </a:cubicBezTo>
                <a:cubicBezTo>
                  <a:pt x="275" y="134"/>
                  <a:pt x="276" y="136"/>
                  <a:pt x="278" y="137"/>
                </a:cubicBezTo>
                <a:cubicBezTo>
                  <a:pt x="279" y="137"/>
                  <a:pt x="278" y="137"/>
                  <a:pt x="280" y="138"/>
                </a:cubicBezTo>
                <a:cubicBezTo>
                  <a:pt x="281" y="138"/>
                  <a:pt x="282" y="138"/>
                  <a:pt x="282" y="138"/>
                </a:cubicBezTo>
                <a:cubicBezTo>
                  <a:pt x="284" y="137"/>
                  <a:pt x="286" y="137"/>
                  <a:pt x="288" y="136"/>
                </a:cubicBezTo>
                <a:cubicBezTo>
                  <a:pt x="290" y="135"/>
                  <a:pt x="297" y="134"/>
                  <a:pt x="295" y="131"/>
                </a:cubicBezTo>
                <a:cubicBezTo>
                  <a:pt x="294" y="128"/>
                  <a:pt x="291" y="126"/>
                  <a:pt x="294" y="124"/>
                </a:cubicBezTo>
                <a:cubicBezTo>
                  <a:pt x="294" y="123"/>
                  <a:pt x="296" y="122"/>
                  <a:pt x="296" y="121"/>
                </a:cubicBezTo>
                <a:cubicBezTo>
                  <a:pt x="296" y="120"/>
                  <a:pt x="295" y="119"/>
                  <a:pt x="296" y="118"/>
                </a:cubicBezTo>
                <a:cubicBezTo>
                  <a:pt x="297" y="116"/>
                  <a:pt x="301" y="115"/>
                  <a:pt x="303" y="114"/>
                </a:cubicBezTo>
                <a:cubicBezTo>
                  <a:pt x="305" y="114"/>
                  <a:pt x="312" y="114"/>
                  <a:pt x="310" y="110"/>
                </a:cubicBezTo>
                <a:cubicBezTo>
                  <a:pt x="310" y="109"/>
                  <a:pt x="309" y="109"/>
                  <a:pt x="308" y="108"/>
                </a:cubicBezTo>
                <a:cubicBezTo>
                  <a:pt x="307" y="107"/>
                  <a:pt x="306" y="105"/>
                  <a:pt x="305" y="104"/>
                </a:cubicBezTo>
                <a:cubicBezTo>
                  <a:pt x="303" y="102"/>
                  <a:pt x="303" y="102"/>
                  <a:pt x="301" y="102"/>
                </a:cubicBezTo>
                <a:cubicBezTo>
                  <a:pt x="297" y="101"/>
                  <a:pt x="294" y="99"/>
                  <a:pt x="292" y="98"/>
                </a:cubicBezTo>
                <a:cubicBezTo>
                  <a:pt x="291" y="98"/>
                  <a:pt x="290" y="97"/>
                  <a:pt x="290" y="96"/>
                </a:cubicBezTo>
                <a:cubicBezTo>
                  <a:pt x="288" y="94"/>
                  <a:pt x="292" y="93"/>
                  <a:pt x="292" y="90"/>
                </a:cubicBezTo>
                <a:cubicBezTo>
                  <a:pt x="291" y="89"/>
                  <a:pt x="290" y="89"/>
                  <a:pt x="290" y="88"/>
                </a:cubicBezTo>
                <a:cubicBezTo>
                  <a:pt x="290" y="87"/>
                  <a:pt x="291" y="87"/>
                  <a:pt x="291" y="87"/>
                </a:cubicBezTo>
                <a:cubicBezTo>
                  <a:pt x="292" y="85"/>
                  <a:pt x="291" y="84"/>
                  <a:pt x="290" y="83"/>
                </a:cubicBezTo>
                <a:cubicBezTo>
                  <a:pt x="290" y="82"/>
                  <a:pt x="290" y="82"/>
                  <a:pt x="289" y="82"/>
                </a:cubicBezTo>
                <a:cubicBezTo>
                  <a:pt x="288" y="80"/>
                  <a:pt x="288" y="81"/>
                  <a:pt x="286" y="80"/>
                </a:cubicBezTo>
                <a:cubicBezTo>
                  <a:pt x="286" y="79"/>
                  <a:pt x="286" y="78"/>
                  <a:pt x="286" y="76"/>
                </a:cubicBezTo>
                <a:cubicBezTo>
                  <a:pt x="286" y="75"/>
                  <a:pt x="287" y="75"/>
                  <a:pt x="287" y="74"/>
                </a:cubicBezTo>
                <a:cubicBezTo>
                  <a:pt x="287" y="73"/>
                  <a:pt x="288" y="73"/>
                  <a:pt x="288" y="72"/>
                </a:cubicBezTo>
                <a:cubicBezTo>
                  <a:pt x="288" y="70"/>
                  <a:pt x="286" y="70"/>
                  <a:pt x="286" y="68"/>
                </a:cubicBezTo>
                <a:cubicBezTo>
                  <a:pt x="286" y="67"/>
                  <a:pt x="286" y="65"/>
                  <a:pt x="286" y="64"/>
                </a:cubicBezTo>
                <a:cubicBezTo>
                  <a:pt x="286" y="64"/>
                  <a:pt x="286" y="63"/>
                  <a:pt x="286" y="63"/>
                </a:cubicBezTo>
                <a:cubicBezTo>
                  <a:pt x="286" y="62"/>
                  <a:pt x="285" y="62"/>
                  <a:pt x="285" y="62"/>
                </a:cubicBezTo>
                <a:cubicBezTo>
                  <a:pt x="285" y="62"/>
                  <a:pt x="285" y="61"/>
                  <a:pt x="284" y="60"/>
                </a:cubicBezTo>
                <a:cubicBezTo>
                  <a:pt x="284" y="59"/>
                  <a:pt x="284" y="58"/>
                  <a:pt x="284" y="56"/>
                </a:cubicBezTo>
                <a:cubicBezTo>
                  <a:pt x="284" y="54"/>
                  <a:pt x="284" y="52"/>
                  <a:pt x="284" y="50"/>
                </a:cubicBezTo>
                <a:cubicBezTo>
                  <a:pt x="284" y="50"/>
                  <a:pt x="284" y="50"/>
                  <a:pt x="284" y="51"/>
                </a:cubicBezTo>
                <a:cubicBezTo>
                  <a:pt x="283" y="51"/>
                  <a:pt x="283" y="52"/>
                  <a:pt x="282" y="52"/>
                </a:cubicBezTo>
                <a:cubicBezTo>
                  <a:pt x="282" y="52"/>
                  <a:pt x="281" y="52"/>
                  <a:pt x="281" y="51"/>
                </a:cubicBezTo>
                <a:cubicBezTo>
                  <a:pt x="279" y="50"/>
                  <a:pt x="278" y="54"/>
                  <a:pt x="277" y="55"/>
                </a:cubicBezTo>
                <a:cubicBezTo>
                  <a:pt x="277" y="55"/>
                  <a:pt x="275" y="56"/>
                  <a:pt x="275" y="56"/>
                </a:cubicBezTo>
                <a:cubicBezTo>
                  <a:pt x="274" y="56"/>
                  <a:pt x="272" y="57"/>
                  <a:pt x="271" y="57"/>
                </a:cubicBezTo>
                <a:cubicBezTo>
                  <a:pt x="270" y="58"/>
                  <a:pt x="269" y="58"/>
                  <a:pt x="269" y="59"/>
                </a:cubicBezTo>
                <a:cubicBezTo>
                  <a:pt x="268" y="60"/>
                  <a:pt x="268" y="62"/>
                  <a:pt x="268" y="63"/>
                </a:cubicBezTo>
                <a:cubicBezTo>
                  <a:pt x="265" y="65"/>
                  <a:pt x="259" y="62"/>
                  <a:pt x="256" y="63"/>
                </a:cubicBezTo>
                <a:cubicBezTo>
                  <a:pt x="253" y="63"/>
                  <a:pt x="251" y="63"/>
                  <a:pt x="249" y="63"/>
                </a:cubicBezTo>
                <a:cubicBezTo>
                  <a:pt x="247" y="63"/>
                  <a:pt x="246" y="63"/>
                  <a:pt x="244" y="63"/>
                </a:cubicBezTo>
                <a:cubicBezTo>
                  <a:pt x="244" y="63"/>
                  <a:pt x="243" y="63"/>
                  <a:pt x="242" y="63"/>
                </a:cubicBezTo>
                <a:cubicBezTo>
                  <a:pt x="241" y="62"/>
                  <a:pt x="241" y="62"/>
                  <a:pt x="240" y="62"/>
                </a:cubicBezTo>
                <a:cubicBezTo>
                  <a:pt x="239" y="61"/>
                  <a:pt x="237" y="62"/>
                  <a:pt x="236" y="61"/>
                </a:cubicBezTo>
                <a:cubicBezTo>
                  <a:pt x="234" y="61"/>
                  <a:pt x="232" y="60"/>
                  <a:pt x="230" y="60"/>
                </a:cubicBezTo>
                <a:cubicBezTo>
                  <a:pt x="229" y="60"/>
                  <a:pt x="227" y="60"/>
                  <a:pt x="225" y="60"/>
                </a:cubicBezTo>
                <a:cubicBezTo>
                  <a:pt x="224" y="59"/>
                  <a:pt x="224" y="59"/>
                  <a:pt x="223" y="58"/>
                </a:cubicBezTo>
                <a:cubicBezTo>
                  <a:pt x="222" y="56"/>
                  <a:pt x="220" y="55"/>
                  <a:pt x="218" y="54"/>
                </a:cubicBezTo>
                <a:cubicBezTo>
                  <a:pt x="218" y="53"/>
                  <a:pt x="218" y="53"/>
                  <a:pt x="217" y="52"/>
                </a:cubicBezTo>
                <a:cubicBezTo>
                  <a:pt x="216" y="52"/>
                  <a:pt x="216" y="52"/>
                  <a:pt x="215" y="52"/>
                </a:cubicBezTo>
                <a:cubicBezTo>
                  <a:pt x="212" y="52"/>
                  <a:pt x="212" y="51"/>
                  <a:pt x="210" y="50"/>
                </a:cubicBezTo>
                <a:cubicBezTo>
                  <a:pt x="208" y="49"/>
                  <a:pt x="205" y="49"/>
                  <a:pt x="203" y="47"/>
                </a:cubicBezTo>
                <a:cubicBezTo>
                  <a:pt x="202" y="45"/>
                  <a:pt x="202" y="42"/>
                  <a:pt x="201" y="40"/>
                </a:cubicBezTo>
                <a:cubicBezTo>
                  <a:pt x="200" y="38"/>
                  <a:pt x="199" y="38"/>
                  <a:pt x="198" y="36"/>
                </a:cubicBezTo>
                <a:cubicBezTo>
                  <a:pt x="197" y="36"/>
                  <a:pt x="197" y="35"/>
                  <a:pt x="196" y="35"/>
                </a:cubicBezTo>
                <a:cubicBezTo>
                  <a:pt x="196" y="34"/>
                  <a:pt x="196" y="34"/>
                  <a:pt x="195" y="34"/>
                </a:cubicBezTo>
                <a:cubicBezTo>
                  <a:pt x="196" y="33"/>
                  <a:pt x="196" y="33"/>
                  <a:pt x="195" y="33"/>
                </a:cubicBezTo>
                <a:cubicBezTo>
                  <a:pt x="195" y="32"/>
                  <a:pt x="194" y="31"/>
                  <a:pt x="193" y="30"/>
                </a:cubicBezTo>
                <a:cubicBezTo>
                  <a:pt x="193" y="30"/>
                  <a:pt x="193" y="29"/>
                  <a:pt x="194" y="29"/>
                </a:cubicBezTo>
                <a:cubicBezTo>
                  <a:pt x="192" y="30"/>
                  <a:pt x="191" y="28"/>
                  <a:pt x="190" y="28"/>
                </a:cubicBezTo>
                <a:cubicBezTo>
                  <a:pt x="189" y="27"/>
                  <a:pt x="187" y="27"/>
                  <a:pt x="186" y="26"/>
                </a:cubicBezTo>
                <a:cubicBezTo>
                  <a:pt x="183" y="24"/>
                  <a:pt x="183" y="23"/>
                  <a:pt x="184" y="20"/>
                </a:cubicBezTo>
                <a:cubicBezTo>
                  <a:pt x="182" y="20"/>
                  <a:pt x="180" y="19"/>
                  <a:pt x="179" y="18"/>
                </a:cubicBezTo>
                <a:cubicBezTo>
                  <a:pt x="178" y="17"/>
                  <a:pt x="178" y="15"/>
                  <a:pt x="177" y="14"/>
                </a:cubicBezTo>
                <a:cubicBezTo>
                  <a:pt x="175" y="11"/>
                  <a:pt x="172" y="9"/>
                  <a:pt x="169" y="7"/>
                </a:cubicBezTo>
                <a:cubicBezTo>
                  <a:pt x="167" y="6"/>
                  <a:pt x="166" y="5"/>
                  <a:pt x="165" y="4"/>
                </a:cubicBezTo>
                <a:cubicBezTo>
                  <a:pt x="165" y="4"/>
                  <a:pt x="164" y="2"/>
                  <a:pt x="164" y="2"/>
                </a:cubicBezTo>
                <a:cubicBezTo>
                  <a:pt x="164" y="2"/>
                  <a:pt x="164" y="2"/>
                  <a:pt x="164" y="3"/>
                </a:cubicBezTo>
                <a:cubicBezTo>
                  <a:pt x="163" y="3"/>
                  <a:pt x="162" y="3"/>
                  <a:pt x="162" y="3"/>
                </a:cubicBezTo>
                <a:cubicBezTo>
                  <a:pt x="160" y="3"/>
                  <a:pt x="159" y="3"/>
                  <a:pt x="157" y="3"/>
                </a:cubicBezTo>
                <a:cubicBezTo>
                  <a:pt x="156" y="2"/>
                  <a:pt x="153" y="0"/>
                  <a:pt x="152" y="1"/>
                </a:cubicBezTo>
                <a:cubicBezTo>
                  <a:pt x="151" y="1"/>
                  <a:pt x="150" y="2"/>
                  <a:pt x="150" y="3"/>
                </a:cubicBezTo>
                <a:cubicBezTo>
                  <a:pt x="149" y="3"/>
                  <a:pt x="149" y="3"/>
                  <a:pt x="148" y="3"/>
                </a:cubicBezTo>
                <a:cubicBezTo>
                  <a:pt x="147" y="3"/>
                  <a:pt x="146" y="3"/>
                  <a:pt x="146" y="4"/>
                </a:cubicBezTo>
                <a:cubicBezTo>
                  <a:pt x="145" y="4"/>
                  <a:pt x="145" y="5"/>
                  <a:pt x="145" y="5"/>
                </a:cubicBezTo>
                <a:cubicBezTo>
                  <a:pt x="146" y="6"/>
                  <a:pt x="147" y="7"/>
                  <a:pt x="147" y="7"/>
                </a:cubicBezTo>
                <a:cubicBezTo>
                  <a:pt x="148" y="8"/>
                  <a:pt x="148" y="9"/>
                  <a:pt x="149" y="10"/>
                </a:cubicBezTo>
                <a:cubicBezTo>
                  <a:pt x="149" y="11"/>
                  <a:pt x="150" y="11"/>
                  <a:pt x="150" y="12"/>
                </a:cubicBezTo>
                <a:cubicBezTo>
                  <a:pt x="150" y="12"/>
                  <a:pt x="150" y="13"/>
                  <a:pt x="149" y="13"/>
                </a:cubicBezTo>
                <a:cubicBezTo>
                  <a:pt x="149" y="13"/>
                  <a:pt x="148" y="13"/>
                  <a:pt x="147" y="13"/>
                </a:cubicBezTo>
                <a:cubicBezTo>
                  <a:pt x="145" y="12"/>
                  <a:pt x="143" y="13"/>
                  <a:pt x="141" y="13"/>
                </a:cubicBezTo>
                <a:cubicBezTo>
                  <a:pt x="140" y="14"/>
                  <a:pt x="139" y="14"/>
                  <a:pt x="139" y="15"/>
                </a:cubicBezTo>
                <a:cubicBezTo>
                  <a:pt x="139" y="15"/>
                  <a:pt x="139" y="16"/>
                  <a:pt x="139" y="16"/>
                </a:cubicBezTo>
                <a:cubicBezTo>
                  <a:pt x="139" y="17"/>
                  <a:pt x="139" y="17"/>
                  <a:pt x="138" y="17"/>
                </a:cubicBezTo>
                <a:cubicBezTo>
                  <a:pt x="137" y="17"/>
                  <a:pt x="135" y="16"/>
                  <a:pt x="134" y="17"/>
                </a:cubicBezTo>
                <a:cubicBezTo>
                  <a:pt x="133" y="17"/>
                  <a:pt x="134" y="19"/>
                  <a:pt x="133" y="20"/>
                </a:cubicBezTo>
                <a:cubicBezTo>
                  <a:pt x="132" y="20"/>
                  <a:pt x="131" y="20"/>
                  <a:pt x="130" y="20"/>
                </a:cubicBezTo>
                <a:cubicBezTo>
                  <a:pt x="129" y="20"/>
                  <a:pt x="127" y="21"/>
                  <a:pt x="127" y="22"/>
                </a:cubicBezTo>
                <a:cubicBezTo>
                  <a:pt x="126" y="23"/>
                  <a:pt x="126" y="23"/>
                  <a:pt x="125" y="23"/>
                </a:cubicBezTo>
                <a:cubicBezTo>
                  <a:pt x="125" y="24"/>
                  <a:pt x="124" y="24"/>
                  <a:pt x="123" y="24"/>
                </a:cubicBezTo>
                <a:cubicBezTo>
                  <a:pt x="122" y="24"/>
                  <a:pt x="123" y="24"/>
                  <a:pt x="122" y="25"/>
                </a:cubicBezTo>
                <a:cubicBezTo>
                  <a:pt x="121" y="25"/>
                  <a:pt x="121" y="27"/>
                  <a:pt x="120" y="28"/>
                </a:cubicBezTo>
                <a:cubicBezTo>
                  <a:pt x="120" y="28"/>
                  <a:pt x="119" y="28"/>
                  <a:pt x="118" y="28"/>
                </a:cubicBezTo>
                <a:cubicBezTo>
                  <a:pt x="118" y="28"/>
                  <a:pt x="117" y="27"/>
                  <a:pt x="116" y="28"/>
                </a:cubicBezTo>
                <a:cubicBezTo>
                  <a:pt x="115" y="28"/>
                  <a:pt x="115" y="29"/>
                  <a:pt x="114" y="30"/>
                </a:cubicBezTo>
                <a:cubicBezTo>
                  <a:pt x="113" y="31"/>
                  <a:pt x="112" y="32"/>
                  <a:pt x="112" y="34"/>
                </a:cubicBezTo>
                <a:cubicBezTo>
                  <a:pt x="112" y="34"/>
                  <a:pt x="113" y="35"/>
                  <a:pt x="113" y="35"/>
                </a:cubicBezTo>
                <a:cubicBezTo>
                  <a:pt x="114" y="36"/>
                  <a:pt x="114" y="37"/>
                  <a:pt x="115" y="38"/>
                </a:cubicBezTo>
                <a:cubicBezTo>
                  <a:pt x="115" y="38"/>
                  <a:pt x="115" y="38"/>
                  <a:pt x="115" y="38"/>
                </a:cubicBezTo>
                <a:cubicBezTo>
                  <a:pt x="115" y="38"/>
                  <a:pt x="116" y="39"/>
                  <a:pt x="116" y="39"/>
                </a:cubicBezTo>
                <a:cubicBezTo>
                  <a:pt x="116" y="40"/>
                  <a:pt x="117" y="40"/>
                  <a:pt x="118" y="40"/>
                </a:cubicBezTo>
                <a:cubicBezTo>
                  <a:pt x="118" y="40"/>
                  <a:pt x="118" y="40"/>
                  <a:pt x="118" y="40"/>
                </a:cubicBezTo>
                <a:cubicBezTo>
                  <a:pt x="119" y="41"/>
                  <a:pt x="119" y="41"/>
                  <a:pt x="119" y="41"/>
                </a:cubicBezTo>
                <a:cubicBezTo>
                  <a:pt x="120" y="41"/>
                  <a:pt x="120" y="42"/>
                  <a:pt x="121" y="43"/>
                </a:cubicBezTo>
                <a:cubicBezTo>
                  <a:pt x="122" y="43"/>
                  <a:pt x="122" y="45"/>
                  <a:pt x="123" y="45"/>
                </a:cubicBezTo>
                <a:cubicBezTo>
                  <a:pt x="124" y="46"/>
                  <a:pt x="125" y="45"/>
                  <a:pt x="125" y="45"/>
                </a:cubicBezTo>
                <a:cubicBezTo>
                  <a:pt x="127" y="46"/>
                  <a:pt x="127" y="48"/>
                  <a:pt x="128" y="49"/>
                </a:cubicBezTo>
                <a:cubicBezTo>
                  <a:pt x="128" y="50"/>
                  <a:pt x="128" y="51"/>
                  <a:pt x="129" y="51"/>
                </a:cubicBezTo>
                <a:cubicBezTo>
                  <a:pt x="129" y="52"/>
                  <a:pt x="129" y="51"/>
                  <a:pt x="129" y="52"/>
                </a:cubicBezTo>
                <a:cubicBezTo>
                  <a:pt x="130" y="52"/>
                  <a:pt x="131" y="52"/>
                  <a:pt x="132" y="52"/>
                </a:cubicBezTo>
                <a:cubicBezTo>
                  <a:pt x="132" y="52"/>
                  <a:pt x="132" y="54"/>
                  <a:pt x="132" y="54"/>
                </a:cubicBezTo>
                <a:cubicBezTo>
                  <a:pt x="133" y="56"/>
                  <a:pt x="135" y="58"/>
                  <a:pt x="134" y="59"/>
                </a:cubicBezTo>
                <a:cubicBezTo>
                  <a:pt x="134" y="61"/>
                  <a:pt x="132" y="61"/>
                  <a:pt x="130" y="61"/>
                </a:cubicBezTo>
                <a:cubicBezTo>
                  <a:pt x="130" y="61"/>
                  <a:pt x="129" y="61"/>
                  <a:pt x="128" y="61"/>
                </a:cubicBezTo>
                <a:cubicBezTo>
                  <a:pt x="126" y="61"/>
                  <a:pt x="124" y="60"/>
                  <a:pt x="123" y="59"/>
                </a:cubicBezTo>
                <a:cubicBezTo>
                  <a:pt x="122" y="59"/>
                  <a:pt x="121" y="58"/>
                  <a:pt x="120" y="58"/>
                </a:cubicBezTo>
                <a:cubicBezTo>
                  <a:pt x="120" y="57"/>
                  <a:pt x="117" y="56"/>
                  <a:pt x="117" y="57"/>
                </a:cubicBezTo>
                <a:cubicBezTo>
                  <a:pt x="117" y="57"/>
                  <a:pt x="116" y="57"/>
                  <a:pt x="116" y="57"/>
                </a:cubicBezTo>
                <a:cubicBezTo>
                  <a:pt x="116" y="57"/>
                  <a:pt x="116" y="58"/>
                  <a:pt x="116" y="59"/>
                </a:cubicBezTo>
                <a:cubicBezTo>
                  <a:pt x="114" y="59"/>
                  <a:pt x="113" y="57"/>
                  <a:pt x="111" y="58"/>
                </a:cubicBezTo>
                <a:cubicBezTo>
                  <a:pt x="110" y="58"/>
                  <a:pt x="111" y="58"/>
                  <a:pt x="110" y="58"/>
                </a:cubicBezTo>
                <a:cubicBezTo>
                  <a:pt x="109" y="57"/>
                  <a:pt x="109" y="57"/>
                  <a:pt x="108" y="57"/>
                </a:cubicBezTo>
                <a:cubicBezTo>
                  <a:pt x="107" y="57"/>
                  <a:pt x="107" y="57"/>
                  <a:pt x="106" y="58"/>
                </a:cubicBezTo>
                <a:cubicBezTo>
                  <a:pt x="105" y="58"/>
                  <a:pt x="104" y="58"/>
                  <a:pt x="103" y="59"/>
                </a:cubicBezTo>
                <a:cubicBezTo>
                  <a:pt x="102" y="59"/>
                  <a:pt x="102" y="60"/>
                  <a:pt x="101" y="60"/>
                </a:cubicBezTo>
                <a:cubicBezTo>
                  <a:pt x="100" y="61"/>
                  <a:pt x="99" y="62"/>
                  <a:pt x="99" y="63"/>
                </a:cubicBezTo>
                <a:cubicBezTo>
                  <a:pt x="98" y="63"/>
                  <a:pt x="97" y="64"/>
                  <a:pt x="97" y="64"/>
                </a:cubicBezTo>
                <a:cubicBezTo>
                  <a:pt x="97" y="66"/>
                  <a:pt x="99" y="66"/>
                  <a:pt x="99" y="68"/>
                </a:cubicBezTo>
                <a:cubicBezTo>
                  <a:pt x="99" y="68"/>
                  <a:pt x="99" y="68"/>
                  <a:pt x="99" y="69"/>
                </a:cubicBezTo>
                <a:cubicBezTo>
                  <a:pt x="97" y="70"/>
                  <a:pt x="96" y="70"/>
                  <a:pt x="96" y="72"/>
                </a:cubicBezTo>
                <a:cubicBezTo>
                  <a:pt x="96" y="73"/>
                  <a:pt x="96" y="73"/>
                  <a:pt x="96" y="73"/>
                </a:cubicBezTo>
                <a:cubicBezTo>
                  <a:pt x="96" y="74"/>
                  <a:pt x="96" y="75"/>
                  <a:pt x="96" y="76"/>
                </a:cubicBezTo>
                <a:cubicBezTo>
                  <a:pt x="96" y="77"/>
                  <a:pt x="96" y="78"/>
                  <a:pt x="96" y="79"/>
                </a:cubicBezTo>
                <a:cubicBezTo>
                  <a:pt x="96" y="80"/>
                  <a:pt x="96" y="80"/>
                  <a:pt x="96" y="81"/>
                </a:cubicBezTo>
                <a:cubicBezTo>
                  <a:pt x="96" y="81"/>
                  <a:pt x="96" y="81"/>
                  <a:pt x="97" y="82"/>
                </a:cubicBezTo>
                <a:cubicBezTo>
                  <a:pt x="98" y="83"/>
                  <a:pt x="98" y="83"/>
                  <a:pt x="97" y="84"/>
                </a:cubicBezTo>
                <a:cubicBezTo>
                  <a:pt x="96" y="85"/>
                  <a:pt x="94" y="87"/>
                  <a:pt x="92" y="87"/>
                </a:cubicBezTo>
                <a:cubicBezTo>
                  <a:pt x="91" y="87"/>
                  <a:pt x="91" y="86"/>
                  <a:pt x="90" y="87"/>
                </a:cubicBezTo>
                <a:cubicBezTo>
                  <a:pt x="90" y="87"/>
                  <a:pt x="90" y="88"/>
                  <a:pt x="90" y="88"/>
                </a:cubicBezTo>
                <a:cubicBezTo>
                  <a:pt x="89" y="88"/>
                  <a:pt x="89" y="89"/>
                  <a:pt x="89" y="89"/>
                </a:cubicBezTo>
                <a:cubicBezTo>
                  <a:pt x="88" y="89"/>
                  <a:pt x="88" y="89"/>
                  <a:pt x="87" y="89"/>
                </a:cubicBezTo>
                <a:cubicBezTo>
                  <a:pt x="84" y="89"/>
                  <a:pt x="82" y="87"/>
                  <a:pt x="80" y="85"/>
                </a:cubicBezTo>
                <a:cubicBezTo>
                  <a:pt x="80" y="85"/>
                  <a:pt x="79" y="84"/>
                  <a:pt x="79" y="83"/>
                </a:cubicBezTo>
                <a:cubicBezTo>
                  <a:pt x="78" y="83"/>
                  <a:pt x="78" y="83"/>
                  <a:pt x="78" y="83"/>
                </a:cubicBezTo>
                <a:cubicBezTo>
                  <a:pt x="77" y="83"/>
                  <a:pt x="77" y="83"/>
                  <a:pt x="77" y="82"/>
                </a:cubicBezTo>
                <a:cubicBezTo>
                  <a:pt x="76" y="82"/>
                  <a:pt x="76" y="81"/>
                  <a:pt x="75" y="80"/>
                </a:cubicBezTo>
                <a:cubicBezTo>
                  <a:pt x="74" y="79"/>
                  <a:pt x="74" y="80"/>
                  <a:pt x="74" y="81"/>
                </a:cubicBezTo>
                <a:cubicBezTo>
                  <a:pt x="74" y="82"/>
                  <a:pt x="73" y="82"/>
                  <a:pt x="72" y="83"/>
                </a:cubicBezTo>
                <a:cubicBezTo>
                  <a:pt x="72" y="84"/>
                  <a:pt x="72" y="84"/>
                  <a:pt x="71" y="84"/>
                </a:cubicBezTo>
                <a:cubicBezTo>
                  <a:pt x="70" y="84"/>
                  <a:pt x="68" y="84"/>
                  <a:pt x="67" y="84"/>
                </a:cubicBezTo>
                <a:cubicBezTo>
                  <a:pt x="67" y="83"/>
                  <a:pt x="66" y="82"/>
                  <a:pt x="66" y="82"/>
                </a:cubicBezTo>
                <a:cubicBezTo>
                  <a:pt x="66" y="81"/>
                  <a:pt x="65" y="80"/>
                  <a:pt x="65" y="79"/>
                </a:cubicBezTo>
                <a:cubicBezTo>
                  <a:pt x="64" y="78"/>
                  <a:pt x="64" y="78"/>
                  <a:pt x="63" y="78"/>
                </a:cubicBezTo>
                <a:cubicBezTo>
                  <a:pt x="63" y="78"/>
                  <a:pt x="62" y="77"/>
                  <a:pt x="61" y="77"/>
                </a:cubicBezTo>
                <a:cubicBezTo>
                  <a:pt x="61" y="76"/>
                  <a:pt x="60" y="75"/>
                  <a:pt x="59" y="75"/>
                </a:cubicBezTo>
                <a:cubicBezTo>
                  <a:pt x="58" y="74"/>
                  <a:pt x="57" y="74"/>
                  <a:pt x="56" y="73"/>
                </a:cubicBezTo>
                <a:cubicBezTo>
                  <a:pt x="55" y="72"/>
                  <a:pt x="56" y="71"/>
                  <a:pt x="55" y="71"/>
                </a:cubicBezTo>
                <a:cubicBezTo>
                  <a:pt x="55" y="71"/>
                  <a:pt x="55" y="72"/>
                  <a:pt x="55" y="72"/>
                </a:cubicBezTo>
                <a:cubicBezTo>
                  <a:pt x="54" y="73"/>
                  <a:pt x="54" y="73"/>
                  <a:pt x="53" y="74"/>
                </a:cubicBezTo>
                <a:cubicBezTo>
                  <a:pt x="53" y="75"/>
                  <a:pt x="52" y="76"/>
                  <a:pt x="53" y="77"/>
                </a:cubicBezTo>
                <a:cubicBezTo>
                  <a:pt x="53" y="77"/>
                  <a:pt x="53" y="78"/>
                  <a:pt x="53" y="78"/>
                </a:cubicBezTo>
                <a:cubicBezTo>
                  <a:pt x="54" y="78"/>
                  <a:pt x="54" y="78"/>
                  <a:pt x="54" y="79"/>
                </a:cubicBezTo>
                <a:cubicBezTo>
                  <a:pt x="54" y="80"/>
                  <a:pt x="55" y="81"/>
                  <a:pt x="55" y="82"/>
                </a:cubicBezTo>
                <a:cubicBezTo>
                  <a:pt x="56" y="82"/>
                  <a:pt x="56" y="83"/>
                  <a:pt x="57" y="84"/>
                </a:cubicBezTo>
                <a:cubicBezTo>
                  <a:pt x="58" y="84"/>
                  <a:pt x="58" y="85"/>
                  <a:pt x="58" y="86"/>
                </a:cubicBezTo>
                <a:cubicBezTo>
                  <a:pt x="57" y="87"/>
                  <a:pt x="54" y="89"/>
                  <a:pt x="53" y="89"/>
                </a:cubicBezTo>
                <a:cubicBezTo>
                  <a:pt x="52" y="89"/>
                  <a:pt x="51" y="88"/>
                  <a:pt x="50" y="88"/>
                </a:cubicBezTo>
                <a:cubicBezTo>
                  <a:pt x="50" y="89"/>
                  <a:pt x="50" y="89"/>
                  <a:pt x="49" y="90"/>
                </a:cubicBezTo>
                <a:cubicBezTo>
                  <a:pt x="49" y="90"/>
                  <a:pt x="49" y="90"/>
                  <a:pt x="48" y="90"/>
                </a:cubicBezTo>
                <a:cubicBezTo>
                  <a:pt x="48" y="90"/>
                  <a:pt x="47" y="90"/>
                  <a:pt x="47" y="90"/>
                </a:cubicBezTo>
                <a:cubicBezTo>
                  <a:pt x="47" y="90"/>
                  <a:pt x="46" y="90"/>
                  <a:pt x="46" y="89"/>
                </a:cubicBezTo>
                <a:cubicBezTo>
                  <a:pt x="45" y="89"/>
                  <a:pt x="44" y="88"/>
                  <a:pt x="43" y="88"/>
                </a:cubicBezTo>
                <a:cubicBezTo>
                  <a:pt x="42" y="87"/>
                  <a:pt x="41" y="87"/>
                  <a:pt x="40" y="86"/>
                </a:cubicBezTo>
                <a:cubicBezTo>
                  <a:pt x="39" y="86"/>
                  <a:pt x="39" y="85"/>
                  <a:pt x="38" y="84"/>
                </a:cubicBezTo>
                <a:cubicBezTo>
                  <a:pt x="36" y="83"/>
                  <a:pt x="34" y="84"/>
                  <a:pt x="32" y="83"/>
                </a:cubicBezTo>
                <a:cubicBezTo>
                  <a:pt x="32" y="83"/>
                  <a:pt x="32" y="83"/>
                  <a:pt x="32" y="83"/>
                </a:cubicBezTo>
                <a:cubicBezTo>
                  <a:pt x="31" y="83"/>
                  <a:pt x="31" y="83"/>
                  <a:pt x="30" y="83"/>
                </a:cubicBezTo>
                <a:cubicBezTo>
                  <a:pt x="29" y="82"/>
                  <a:pt x="29" y="82"/>
                  <a:pt x="28" y="82"/>
                </a:cubicBezTo>
                <a:cubicBezTo>
                  <a:pt x="28" y="81"/>
                  <a:pt x="27" y="82"/>
                  <a:pt x="27" y="82"/>
                </a:cubicBezTo>
                <a:cubicBezTo>
                  <a:pt x="26" y="82"/>
                  <a:pt x="24" y="84"/>
                  <a:pt x="24" y="85"/>
                </a:cubicBezTo>
                <a:cubicBezTo>
                  <a:pt x="23" y="85"/>
                  <a:pt x="23" y="85"/>
                  <a:pt x="23" y="86"/>
                </a:cubicBezTo>
                <a:cubicBezTo>
                  <a:pt x="23" y="86"/>
                  <a:pt x="23" y="86"/>
                  <a:pt x="23" y="86"/>
                </a:cubicBezTo>
                <a:cubicBezTo>
                  <a:pt x="22" y="87"/>
                  <a:pt x="21" y="89"/>
                  <a:pt x="19" y="89"/>
                </a:cubicBezTo>
                <a:cubicBezTo>
                  <a:pt x="19" y="89"/>
                  <a:pt x="18" y="88"/>
                  <a:pt x="18" y="88"/>
                </a:cubicBezTo>
                <a:cubicBezTo>
                  <a:pt x="17" y="87"/>
                  <a:pt x="16" y="87"/>
                  <a:pt x="15" y="87"/>
                </a:cubicBezTo>
                <a:cubicBezTo>
                  <a:pt x="14" y="87"/>
                  <a:pt x="13" y="87"/>
                  <a:pt x="12" y="87"/>
                </a:cubicBezTo>
                <a:cubicBezTo>
                  <a:pt x="12" y="87"/>
                  <a:pt x="11" y="87"/>
                  <a:pt x="10" y="86"/>
                </a:cubicBezTo>
                <a:cubicBezTo>
                  <a:pt x="10" y="86"/>
                  <a:pt x="9" y="86"/>
                  <a:pt x="8" y="86"/>
                </a:cubicBezTo>
                <a:cubicBezTo>
                  <a:pt x="8" y="85"/>
                  <a:pt x="7" y="84"/>
                  <a:pt x="7" y="83"/>
                </a:cubicBezTo>
                <a:cubicBezTo>
                  <a:pt x="6" y="83"/>
                  <a:pt x="7" y="83"/>
                  <a:pt x="6" y="82"/>
                </a:cubicBezTo>
                <a:cubicBezTo>
                  <a:pt x="6" y="82"/>
                  <a:pt x="6" y="82"/>
                  <a:pt x="5" y="82"/>
                </a:cubicBezTo>
                <a:cubicBezTo>
                  <a:pt x="5" y="81"/>
                  <a:pt x="5" y="80"/>
                  <a:pt x="4" y="80"/>
                </a:cubicBezTo>
                <a:cubicBezTo>
                  <a:pt x="5" y="80"/>
                  <a:pt x="6" y="79"/>
                  <a:pt x="6" y="79"/>
                </a:cubicBezTo>
                <a:cubicBezTo>
                  <a:pt x="5" y="79"/>
                  <a:pt x="4" y="79"/>
                  <a:pt x="4" y="80"/>
                </a:cubicBezTo>
                <a:cubicBezTo>
                  <a:pt x="3" y="80"/>
                  <a:pt x="3" y="81"/>
                  <a:pt x="2" y="81"/>
                </a:cubicBezTo>
                <a:cubicBezTo>
                  <a:pt x="2" y="82"/>
                  <a:pt x="2" y="82"/>
                  <a:pt x="2" y="83"/>
                </a:cubicBezTo>
                <a:cubicBezTo>
                  <a:pt x="2" y="85"/>
                  <a:pt x="1" y="85"/>
                  <a:pt x="1" y="87"/>
                </a:cubicBezTo>
                <a:cubicBezTo>
                  <a:pt x="0" y="89"/>
                  <a:pt x="0" y="93"/>
                  <a:pt x="2" y="93"/>
                </a:cubicBezTo>
                <a:cubicBezTo>
                  <a:pt x="3" y="94"/>
                  <a:pt x="2" y="96"/>
                  <a:pt x="3" y="98"/>
                </a:cubicBezTo>
                <a:cubicBezTo>
                  <a:pt x="3" y="99"/>
                  <a:pt x="4" y="100"/>
                  <a:pt x="4" y="101"/>
                </a:cubicBezTo>
                <a:cubicBezTo>
                  <a:pt x="4" y="105"/>
                  <a:pt x="3" y="107"/>
                  <a:pt x="1" y="110"/>
                </a:cubicBezTo>
                <a:cubicBezTo>
                  <a:pt x="0" y="112"/>
                  <a:pt x="2" y="113"/>
                  <a:pt x="4" y="114"/>
                </a:cubicBezTo>
                <a:cubicBezTo>
                  <a:pt x="8" y="119"/>
                  <a:pt x="13" y="121"/>
                  <a:pt x="16" y="127"/>
                </a:cubicBezTo>
                <a:cubicBezTo>
                  <a:pt x="18" y="129"/>
                  <a:pt x="19" y="131"/>
                  <a:pt x="19" y="133"/>
                </a:cubicBezTo>
                <a:cubicBezTo>
                  <a:pt x="20" y="134"/>
                  <a:pt x="20" y="137"/>
                  <a:pt x="20" y="137"/>
                </a:cubicBezTo>
                <a:cubicBezTo>
                  <a:pt x="21" y="137"/>
                  <a:pt x="23" y="137"/>
                  <a:pt x="24" y="137"/>
                </a:cubicBezTo>
                <a:cubicBezTo>
                  <a:pt x="24" y="136"/>
                  <a:pt x="23" y="136"/>
                  <a:pt x="23" y="136"/>
                </a:cubicBezTo>
                <a:cubicBezTo>
                  <a:pt x="23" y="135"/>
                  <a:pt x="23" y="135"/>
                  <a:pt x="23" y="134"/>
                </a:cubicBezTo>
                <a:cubicBezTo>
                  <a:pt x="22" y="132"/>
                  <a:pt x="23" y="132"/>
                  <a:pt x="25" y="131"/>
                </a:cubicBezTo>
                <a:cubicBezTo>
                  <a:pt x="26" y="129"/>
                  <a:pt x="27" y="128"/>
                  <a:pt x="27" y="126"/>
                </a:cubicBezTo>
                <a:cubicBezTo>
                  <a:pt x="28" y="125"/>
                  <a:pt x="28" y="123"/>
                  <a:pt x="30" y="124"/>
                </a:cubicBezTo>
                <a:cubicBezTo>
                  <a:pt x="30" y="125"/>
                  <a:pt x="30" y="128"/>
                  <a:pt x="32" y="128"/>
                </a:cubicBezTo>
                <a:cubicBezTo>
                  <a:pt x="33" y="127"/>
                  <a:pt x="32" y="126"/>
                  <a:pt x="32" y="125"/>
                </a:cubicBezTo>
                <a:cubicBezTo>
                  <a:pt x="31" y="122"/>
                  <a:pt x="33" y="118"/>
                  <a:pt x="34" y="115"/>
                </a:cubicBezTo>
                <a:cubicBezTo>
                  <a:pt x="35" y="113"/>
                  <a:pt x="36" y="111"/>
                  <a:pt x="37" y="109"/>
                </a:cubicBezTo>
                <a:cubicBezTo>
                  <a:pt x="39" y="106"/>
                  <a:pt x="41" y="104"/>
                  <a:pt x="42" y="101"/>
                </a:cubicBezTo>
                <a:cubicBezTo>
                  <a:pt x="44" y="98"/>
                  <a:pt x="45" y="96"/>
                  <a:pt x="48" y="96"/>
                </a:cubicBezTo>
                <a:cubicBezTo>
                  <a:pt x="48" y="97"/>
                  <a:pt x="47" y="98"/>
                  <a:pt x="47" y="99"/>
                </a:cubicBezTo>
                <a:cubicBezTo>
                  <a:pt x="47" y="101"/>
                  <a:pt x="49" y="101"/>
                  <a:pt x="50" y="102"/>
                </a:cubicBezTo>
                <a:cubicBezTo>
                  <a:pt x="52" y="103"/>
                  <a:pt x="54" y="104"/>
                  <a:pt x="54" y="106"/>
                </a:cubicBezTo>
                <a:cubicBezTo>
                  <a:pt x="54" y="107"/>
                  <a:pt x="54" y="108"/>
                  <a:pt x="54" y="109"/>
                </a:cubicBezTo>
                <a:cubicBezTo>
                  <a:pt x="54" y="109"/>
                  <a:pt x="52" y="111"/>
                  <a:pt x="52" y="112"/>
                </a:cubicBezTo>
                <a:cubicBezTo>
                  <a:pt x="52" y="112"/>
                  <a:pt x="51" y="113"/>
                  <a:pt x="51" y="114"/>
                </a:cubicBezTo>
                <a:cubicBezTo>
                  <a:pt x="50" y="115"/>
                  <a:pt x="50" y="115"/>
                  <a:pt x="49" y="116"/>
                </a:cubicBezTo>
                <a:cubicBezTo>
                  <a:pt x="48" y="119"/>
                  <a:pt x="50" y="119"/>
                  <a:pt x="53" y="121"/>
                </a:cubicBezTo>
                <a:cubicBezTo>
                  <a:pt x="55" y="122"/>
                  <a:pt x="57" y="123"/>
                  <a:pt x="59" y="123"/>
                </a:cubicBezTo>
                <a:cubicBezTo>
                  <a:pt x="61" y="124"/>
                  <a:pt x="63" y="125"/>
                  <a:pt x="64" y="125"/>
                </a:cubicBezTo>
                <a:cubicBezTo>
                  <a:pt x="65" y="124"/>
                  <a:pt x="65" y="123"/>
                  <a:pt x="67" y="122"/>
                </a:cubicBezTo>
                <a:cubicBezTo>
                  <a:pt x="68" y="122"/>
                  <a:pt x="70" y="122"/>
                  <a:pt x="71" y="123"/>
                </a:cubicBezTo>
                <a:cubicBezTo>
                  <a:pt x="72" y="123"/>
                  <a:pt x="72" y="123"/>
                  <a:pt x="72" y="124"/>
                </a:cubicBezTo>
                <a:cubicBezTo>
                  <a:pt x="72" y="124"/>
                  <a:pt x="72" y="124"/>
                  <a:pt x="73" y="124"/>
                </a:cubicBezTo>
                <a:cubicBezTo>
                  <a:pt x="73" y="125"/>
                  <a:pt x="73" y="124"/>
                  <a:pt x="73" y="125"/>
                </a:cubicBezTo>
                <a:cubicBezTo>
                  <a:pt x="74" y="128"/>
                  <a:pt x="70" y="129"/>
                  <a:pt x="70" y="130"/>
                </a:cubicBezTo>
                <a:cubicBezTo>
                  <a:pt x="70" y="131"/>
                  <a:pt x="71" y="132"/>
                  <a:pt x="71" y="133"/>
                </a:cubicBezTo>
                <a:cubicBezTo>
                  <a:pt x="71" y="134"/>
                  <a:pt x="71" y="136"/>
                  <a:pt x="71" y="137"/>
                </a:cubicBezTo>
                <a:cubicBezTo>
                  <a:pt x="71" y="138"/>
                  <a:pt x="70" y="139"/>
                  <a:pt x="70" y="140"/>
                </a:cubicBezTo>
                <a:cubicBezTo>
                  <a:pt x="70" y="141"/>
                  <a:pt x="71" y="143"/>
                  <a:pt x="72" y="144"/>
                </a:cubicBezTo>
                <a:cubicBezTo>
                  <a:pt x="72" y="146"/>
                  <a:pt x="73" y="148"/>
                  <a:pt x="74" y="150"/>
                </a:cubicBezTo>
                <a:cubicBezTo>
                  <a:pt x="74" y="150"/>
                  <a:pt x="75" y="150"/>
                  <a:pt x="75" y="151"/>
                </a:cubicBezTo>
                <a:cubicBezTo>
                  <a:pt x="75" y="151"/>
                  <a:pt x="75" y="152"/>
                  <a:pt x="76" y="153"/>
                </a:cubicBezTo>
                <a:cubicBezTo>
                  <a:pt x="77" y="157"/>
                  <a:pt x="80" y="160"/>
                  <a:pt x="82" y="163"/>
                </a:cubicBezTo>
                <a:cubicBezTo>
                  <a:pt x="83" y="165"/>
                  <a:pt x="84" y="166"/>
                  <a:pt x="85" y="167"/>
                </a:cubicBezTo>
                <a:cubicBezTo>
                  <a:pt x="86" y="168"/>
                  <a:pt x="89" y="169"/>
                  <a:pt x="90" y="172"/>
                </a:cubicBezTo>
                <a:cubicBezTo>
                  <a:pt x="90" y="173"/>
                  <a:pt x="89" y="174"/>
                  <a:pt x="90" y="175"/>
                </a:cubicBezTo>
                <a:cubicBezTo>
                  <a:pt x="90" y="176"/>
                  <a:pt x="94" y="177"/>
                  <a:pt x="93" y="179"/>
                </a:cubicBezTo>
                <a:cubicBezTo>
                  <a:pt x="93" y="180"/>
                  <a:pt x="92" y="180"/>
                  <a:pt x="92" y="181"/>
                </a:cubicBezTo>
                <a:cubicBezTo>
                  <a:pt x="91" y="181"/>
                  <a:pt x="92" y="182"/>
                  <a:pt x="91" y="182"/>
                </a:cubicBezTo>
                <a:cubicBezTo>
                  <a:pt x="90" y="184"/>
                  <a:pt x="87" y="183"/>
                  <a:pt x="85" y="184"/>
                </a:cubicBezTo>
                <a:cubicBezTo>
                  <a:pt x="82" y="186"/>
                  <a:pt x="85" y="189"/>
                  <a:pt x="86" y="190"/>
                </a:cubicBezTo>
                <a:cubicBezTo>
                  <a:pt x="88" y="193"/>
                  <a:pt x="90" y="197"/>
                  <a:pt x="92" y="200"/>
                </a:cubicBezTo>
                <a:cubicBezTo>
                  <a:pt x="93" y="201"/>
                  <a:pt x="94" y="202"/>
                  <a:pt x="95" y="203"/>
                </a:cubicBezTo>
                <a:cubicBezTo>
                  <a:pt x="96" y="203"/>
                  <a:pt x="96" y="204"/>
                  <a:pt x="97" y="205"/>
                </a:cubicBezTo>
                <a:cubicBezTo>
                  <a:pt x="98" y="206"/>
                  <a:pt x="98" y="207"/>
                  <a:pt x="99" y="208"/>
                </a:cubicBezTo>
                <a:cubicBezTo>
                  <a:pt x="99" y="209"/>
                  <a:pt x="99" y="211"/>
                  <a:pt x="100" y="212"/>
                </a:cubicBezTo>
                <a:cubicBezTo>
                  <a:pt x="101" y="212"/>
                  <a:pt x="103" y="212"/>
                  <a:pt x="103" y="212"/>
                </a:cubicBezTo>
                <a:cubicBezTo>
                  <a:pt x="104" y="213"/>
                  <a:pt x="103" y="214"/>
                  <a:pt x="104" y="215"/>
                </a:cubicBezTo>
                <a:cubicBezTo>
                  <a:pt x="104" y="215"/>
                  <a:pt x="105" y="216"/>
                  <a:pt x="106" y="217"/>
                </a:cubicBezTo>
                <a:cubicBezTo>
                  <a:pt x="107" y="219"/>
                  <a:pt x="111" y="220"/>
                  <a:pt x="111" y="222"/>
                </a:cubicBezTo>
                <a:cubicBezTo>
                  <a:pt x="112" y="223"/>
                  <a:pt x="111" y="224"/>
                  <a:pt x="112" y="225"/>
                </a:cubicBezTo>
                <a:cubicBezTo>
                  <a:pt x="113" y="226"/>
                  <a:pt x="114" y="226"/>
                  <a:pt x="115" y="227"/>
                </a:cubicBezTo>
                <a:cubicBezTo>
                  <a:pt x="116" y="228"/>
                  <a:pt x="116" y="228"/>
                  <a:pt x="117" y="228"/>
                </a:cubicBezTo>
                <a:cubicBezTo>
                  <a:pt x="117" y="229"/>
                  <a:pt x="118" y="229"/>
                  <a:pt x="118" y="230"/>
                </a:cubicBezTo>
                <a:cubicBezTo>
                  <a:pt x="119" y="232"/>
                  <a:pt x="119" y="233"/>
                  <a:pt x="119" y="235"/>
                </a:cubicBezTo>
                <a:cubicBezTo>
                  <a:pt x="119" y="236"/>
                  <a:pt x="119" y="237"/>
                  <a:pt x="120" y="238"/>
                </a:cubicBezTo>
                <a:cubicBezTo>
                  <a:pt x="120" y="240"/>
                  <a:pt x="122" y="240"/>
                  <a:pt x="123" y="240"/>
                </a:cubicBezTo>
                <a:cubicBezTo>
                  <a:pt x="125" y="240"/>
                  <a:pt x="126" y="240"/>
                  <a:pt x="127" y="241"/>
                </a:cubicBezTo>
                <a:cubicBezTo>
                  <a:pt x="128" y="241"/>
                  <a:pt x="128" y="242"/>
                  <a:pt x="128" y="242"/>
                </a:cubicBezTo>
                <a:cubicBezTo>
                  <a:pt x="129" y="242"/>
                  <a:pt x="131" y="242"/>
                  <a:pt x="133" y="242"/>
                </a:cubicBezTo>
                <a:cubicBezTo>
                  <a:pt x="133" y="242"/>
                  <a:pt x="134" y="242"/>
                  <a:pt x="134" y="242"/>
                </a:cubicBezTo>
                <a:cubicBezTo>
                  <a:pt x="135" y="242"/>
                  <a:pt x="135" y="241"/>
                  <a:pt x="136" y="241"/>
                </a:cubicBezTo>
                <a:cubicBezTo>
                  <a:pt x="137" y="241"/>
                  <a:pt x="138" y="241"/>
                  <a:pt x="139" y="241"/>
                </a:cubicBezTo>
                <a:cubicBezTo>
                  <a:pt x="142" y="241"/>
                  <a:pt x="144" y="239"/>
                  <a:pt x="146" y="240"/>
                </a:cubicBezTo>
                <a:cubicBezTo>
                  <a:pt x="148" y="241"/>
                  <a:pt x="149" y="241"/>
                  <a:pt x="150" y="242"/>
                </a:cubicBezTo>
                <a:cubicBezTo>
                  <a:pt x="152" y="243"/>
                  <a:pt x="153" y="243"/>
                  <a:pt x="155" y="244"/>
                </a:cubicBezTo>
                <a:cubicBezTo>
                  <a:pt x="156" y="245"/>
                  <a:pt x="156" y="245"/>
                  <a:pt x="157" y="246"/>
                </a:cubicBezTo>
                <a:cubicBezTo>
                  <a:pt x="159" y="248"/>
                  <a:pt x="160" y="249"/>
                  <a:pt x="163" y="251"/>
                </a:cubicBezTo>
                <a:cubicBezTo>
                  <a:pt x="166" y="253"/>
                  <a:pt x="169" y="253"/>
                  <a:pt x="171" y="254"/>
                </a:cubicBezTo>
                <a:cubicBezTo>
                  <a:pt x="173" y="255"/>
                  <a:pt x="174" y="257"/>
                  <a:pt x="176" y="259"/>
                </a:cubicBezTo>
                <a:cubicBezTo>
                  <a:pt x="178" y="263"/>
                  <a:pt x="182" y="265"/>
                  <a:pt x="185" y="269"/>
                </a:cubicBezTo>
                <a:cubicBezTo>
                  <a:pt x="187" y="271"/>
                  <a:pt x="188" y="273"/>
                  <a:pt x="190" y="275"/>
                </a:cubicBezTo>
                <a:cubicBezTo>
                  <a:pt x="194" y="278"/>
                  <a:pt x="198" y="282"/>
                  <a:pt x="200" y="287"/>
                </a:cubicBezTo>
                <a:cubicBezTo>
                  <a:pt x="201" y="288"/>
                  <a:pt x="202" y="291"/>
                  <a:pt x="204" y="291"/>
                </a:cubicBezTo>
                <a:cubicBezTo>
                  <a:pt x="205" y="291"/>
                  <a:pt x="209" y="291"/>
                  <a:pt x="210" y="290"/>
                </a:cubicBezTo>
                <a:cubicBezTo>
                  <a:pt x="209" y="290"/>
                  <a:pt x="209" y="289"/>
                  <a:pt x="209" y="289"/>
                </a:cubicBezTo>
                <a:cubicBezTo>
                  <a:pt x="209" y="289"/>
                  <a:pt x="208" y="288"/>
                  <a:pt x="208" y="288"/>
                </a:cubicBezTo>
                <a:cubicBezTo>
                  <a:pt x="207" y="287"/>
                  <a:pt x="208" y="286"/>
                  <a:pt x="207" y="285"/>
                </a:cubicBezTo>
                <a:cubicBezTo>
                  <a:pt x="207" y="283"/>
                  <a:pt x="204" y="281"/>
                  <a:pt x="202" y="278"/>
                </a:cubicBezTo>
                <a:cubicBezTo>
                  <a:pt x="202" y="277"/>
                  <a:pt x="202" y="276"/>
                  <a:pt x="201" y="276"/>
                </a:cubicBezTo>
                <a:cubicBezTo>
                  <a:pt x="200" y="275"/>
                  <a:pt x="196" y="275"/>
                  <a:pt x="195" y="274"/>
                </a:cubicBezTo>
                <a:cubicBezTo>
                  <a:pt x="195" y="273"/>
                  <a:pt x="196" y="272"/>
                  <a:pt x="197" y="271"/>
                </a:cubicBezTo>
                <a:cubicBezTo>
                  <a:pt x="197" y="270"/>
                  <a:pt x="197" y="269"/>
                  <a:pt x="197" y="268"/>
                </a:cubicBezTo>
                <a:cubicBezTo>
                  <a:pt x="197" y="267"/>
                  <a:pt x="197" y="266"/>
                  <a:pt x="197" y="265"/>
                </a:cubicBezTo>
                <a:cubicBezTo>
                  <a:pt x="197" y="265"/>
                  <a:pt x="196" y="265"/>
                  <a:pt x="195" y="264"/>
                </a:cubicBezTo>
                <a:cubicBezTo>
                  <a:pt x="195" y="264"/>
                  <a:pt x="195" y="264"/>
                  <a:pt x="195" y="263"/>
                </a:cubicBezTo>
                <a:cubicBezTo>
                  <a:pt x="195" y="263"/>
                  <a:pt x="195" y="262"/>
                  <a:pt x="194" y="261"/>
                </a:cubicBezTo>
                <a:cubicBezTo>
                  <a:pt x="194" y="261"/>
                  <a:pt x="193" y="260"/>
                  <a:pt x="193" y="260"/>
                </a:cubicBezTo>
                <a:cubicBezTo>
                  <a:pt x="193" y="259"/>
                  <a:pt x="193" y="258"/>
                  <a:pt x="193" y="258"/>
                </a:cubicBezTo>
                <a:cubicBezTo>
                  <a:pt x="192" y="256"/>
                  <a:pt x="192" y="255"/>
                  <a:pt x="192" y="253"/>
                </a:cubicBezTo>
                <a:cubicBezTo>
                  <a:pt x="192" y="252"/>
                  <a:pt x="192" y="251"/>
                  <a:pt x="192" y="250"/>
                </a:cubicBezTo>
                <a:cubicBezTo>
                  <a:pt x="192" y="249"/>
                  <a:pt x="192" y="248"/>
                  <a:pt x="191" y="247"/>
                </a:cubicBezTo>
                <a:cubicBezTo>
                  <a:pt x="191" y="246"/>
                  <a:pt x="189" y="246"/>
                  <a:pt x="188" y="245"/>
                </a:cubicBezTo>
                <a:cubicBezTo>
                  <a:pt x="185" y="242"/>
                  <a:pt x="182" y="239"/>
                  <a:pt x="179" y="237"/>
                </a:cubicBezTo>
                <a:cubicBezTo>
                  <a:pt x="179" y="236"/>
                  <a:pt x="178" y="235"/>
                  <a:pt x="178" y="234"/>
                </a:cubicBezTo>
                <a:cubicBezTo>
                  <a:pt x="177" y="233"/>
                  <a:pt x="176" y="232"/>
                  <a:pt x="174" y="231"/>
                </a:cubicBezTo>
                <a:cubicBezTo>
                  <a:pt x="172" y="229"/>
                  <a:pt x="171" y="226"/>
                  <a:pt x="169" y="224"/>
                </a:cubicBezTo>
                <a:cubicBezTo>
                  <a:pt x="169" y="223"/>
                  <a:pt x="168" y="222"/>
                  <a:pt x="167" y="221"/>
                </a:cubicBezTo>
                <a:cubicBezTo>
                  <a:pt x="166" y="220"/>
                  <a:pt x="165" y="219"/>
                  <a:pt x="165" y="219"/>
                </a:cubicBezTo>
                <a:cubicBezTo>
                  <a:pt x="164" y="218"/>
                  <a:pt x="163" y="215"/>
                  <a:pt x="163" y="214"/>
                </a:cubicBezTo>
                <a:cubicBezTo>
                  <a:pt x="161" y="210"/>
                  <a:pt x="159" y="207"/>
                  <a:pt x="155" y="206"/>
                </a:cubicBezTo>
                <a:cubicBezTo>
                  <a:pt x="151" y="205"/>
                  <a:pt x="147" y="202"/>
                  <a:pt x="144" y="199"/>
                </a:cubicBezTo>
                <a:cubicBezTo>
                  <a:pt x="143" y="198"/>
                  <a:pt x="142" y="197"/>
                  <a:pt x="142" y="196"/>
                </a:cubicBezTo>
                <a:cubicBezTo>
                  <a:pt x="142" y="195"/>
                  <a:pt x="142" y="194"/>
                  <a:pt x="142" y="193"/>
                </a:cubicBezTo>
                <a:cubicBezTo>
                  <a:pt x="141" y="191"/>
                  <a:pt x="141" y="189"/>
                  <a:pt x="140" y="188"/>
                </a:cubicBezTo>
                <a:cubicBezTo>
                  <a:pt x="139" y="186"/>
                  <a:pt x="137" y="184"/>
                  <a:pt x="137" y="182"/>
                </a:cubicBezTo>
                <a:cubicBezTo>
                  <a:pt x="137" y="181"/>
                  <a:pt x="137" y="180"/>
                  <a:pt x="137" y="179"/>
                </a:cubicBezTo>
                <a:cubicBezTo>
                  <a:pt x="136" y="178"/>
                  <a:pt x="135" y="178"/>
                  <a:pt x="135" y="177"/>
                </a:cubicBezTo>
                <a:cubicBezTo>
                  <a:pt x="135" y="177"/>
                  <a:pt x="135" y="176"/>
                  <a:pt x="135" y="175"/>
                </a:cubicBezTo>
                <a:cubicBezTo>
                  <a:pt x="135" y="172"/>
                  <a:pt x="135" y="169"/>
                  <a:pt x="135" y="165"/>
                </a:cubicBezTo>
                <a:cubicBezTo>
                  <a:pt x="135" y="165"/>
                  <a:pt x="135" y="164"/>
                  <a:pt x="135" y="163"/>
                </a:cubicBezTo>
                <a:cubicBezTo>
                  <a:pt x="135" y="163"/>
                  <a:pt x="134" y="162"/>
                  <a:pt x="134" y="162"/>
                </a:cubicBezTo>
                <a:cubicBezTo>
                  <a:pt x="134" y="161"/>
                  <a:pt x="134" y="160"/>
                  <a:pt x="134" y="160"/>
                </a:cubicBezTo>
                <a:cubicBezTo>
                  <a:pt x="134" y="157"/>
                  <a:pt x="134" y="155"/>
                  <a:pt x="133" y="153"/>
                </a:cubicBezTo>
                <a:cubicBezTo>
                  <a:pt x="132" y="152"/>
                  <a:pt x="132" y="151"/>
                  <a:pt x="131" y="151"/>
                </a:cubicBezTo>
                <a:cubicBezTo>
                  <a:pt x="131" y="151"/>
                  <a:pt x="130" y="151"/>
                  <a:pt x="130" y="151"/>
                </a:cubicBezTo>
                <a:cubicBezTo>
                  <a:pt x="127" y="151"/>
                  <a:pt x="125" y="147"/>
                  <a:pt x="123" y="145"/>
                </a:cubicBezTo>
                <a:cubicBezTo>
                  <a:pt x="123" y="145"/>
                  <a:pt x="122" y="144"/>
                  <a:pt x="122" y="144"/>
                </a:cubicBezTo>
                <a:cubicBezTo>
                  <a:pt x="122" y="143"/>
                  <a:pt x="121" y="143"/>
                  <a:pt x="121" y="142"/>
                </a:cubicBezTo>
                <a:cubicBezTo>
                  <a:pt x="120" y="141"/>
                  <a:pt x="119" y="140"/>
                  <a:pt x="119" y="139"/>
                </a:cubicBezTo>
                <a:cubicBezTo>
                  <a:pt x="118" y="137"/>
                  <a:pt x="118" y="136"/>
                  <a:pt x="118" y="134"/>
                </a:cubicBezTo>
                <a:cubicBezTo>
                  <a:pt x="118" y="133"/>
                  <a:pt x="117" y="133"/>
                  <a:pt x="117" y="132"/>
                </a:cubicBezTo>
                <a:cubicBezTo>
                  <a:pt x="116" y="129"/>
                  <a:pt x="117" y="126"/>
                  <a:pt x="118" y="124"/>
                </a:cubicBezTo>
                <a:cubicBezTo>
                  <a:pt x="119" y="120"/>
                  <a:pt x="118" y="116"/>
                  <a:pt x="118" y="112"/>
                </a:cubicBezTo>
                <a:cubicBezTo>
                  <a:pt x="118" y="109"/>
                  <a:pt x="121" y="106"/>
                  <a:pt x="125" y="105"/>
                </a:cubicBezTo>
                <a:cubicBezTo>
                  <a:pt x="126" y="105"/>
                  <a:pt x="128" y="106"/>
                  <a:pt x="129" y="106"/>
                </a:cubicBezTo>
                <a:cubicBezTo>
                  <a:pt x="131" y="106"/>
                  <a:pt x="132" y="106"/>
                  <a:pt x="133" y="107"/>
                </a:cubicBezTo>
                <a:cubicBezTo>
                  <a:pt x="134" y="108"/>
                  <a:pt x="134" y="109"/>
                  <a:pt x="135" y="110"/>
                </a:cubicBezTo>
                <a:cubicBezTo>
                  <a:pt x="136" y="112"/>
                  <a:pt x="136" y="113"/>
                  <a:pt x="137" y="114"/>
                </a:cubicBezTo>
                <a:cubicBezTo>
                  <a:pt x="138" y="116"/>
                  <a:pt x="140" y="117"/>
                  <a:pt x="141" y="119"/>
                </a:cubicBezTo>
                <a:cubicBezTo>
                  <a:pt x="142" y="122"/>
                  <a:pt x="143" y="124"/>
                  <a:pt x="146" y="124"/>
                </a:cubicBezTo>
                <a:cubicBezTo>
                  <a:pt x="147" y="123"/>
                  <a:pt x="148" y="122"/>
                  <a:pt x="149" y="121"/>
                </a:cubicBezTo>
                <a:cubicBezTo>
                  <a:pt x="150" y="120"/>
                  <a:pt x="150" y="119"/>
                  <a:pt x="150" y="118"/>
                </a:cubicBezTo>
                <a:cubicBezTo>
                  <a:pt x="151" y="116"/>
                  <a:pt x="152" y="115"/>
                  <a:pt x="152" y="114"/>
                </a:cubicBezTo>
                <a:cubicBezTo>
                  <a:pt x="153" y="112"/>
                  <a:pt x="154" y="111"/>
                  <a:pt x="154" y="110"/>
                </a:cubicBezTo>
                <a:cubicBezTo>
                  <a:pt x="155" y="109"/>
                  <a:pt x="156" y="108"/>
                  <a:pt x="158" y="107"/>
                </a:cubicBezTo>
                <a:cubicBezTo>
                  <a:pt x="160" y="107"/>
                  <a:pt x="162" y="107"/>
                  <a:pt x="164" y="107"/>
                </a:cubicBezTo>
                <a:cubicBezTo>
                  <a:pt x="167" y="107"/>
                  <a:pt x="171" y="109"/>
                  <a:pt x="174" y="109"/>
                </a:cubicBezTo>
                <a:cubicBezTo>
                  <a:pt x="174" y="108"/>
                  <a:pt x="174" y="106"/>
                  <a:pt x="174" y="105"/>
                </a:cubicBezTo>
                <a:cubicBezTo>
                  <a:pt x="175" y="103"/>
                  <a:pt x="178" y="105"/>
                  <a:pt x="179" y="106"/>
                </a:cubicBezTo>
                <a:cubicBezTo>
                  <a:pt x="180" y="107"/>
                  <a:pt x="180" y="107"/>
                  <a:pt x="182" y="107"/>
                </a:cubicBezTo>
                <a:cubicBezTo>
                  <a:pt x="183" y="107"/>
                  <a:pt x="185" y="107"/>
                  <a:pt x="186" y="107"/>
                </a:cubicBezTo>
                <a:cubicBezTo>
                  <a:pt x="186" y="108"/>
                  <a:pt x="186" y="108"/>
                  <a:pt x="186" y="109"/>
                </a:cubicBezTo>
                <a:cubicBezTo>
                  <a:pt x="187" y="110"/>
                  <a:pt x="188" y="110"/>
                  <a:pt x="189" y="112"/>
                </a:cubicBezTo>
                <a:cubicBezTo>
                  <a:pt x="191" y="113"/>
                  <a:pt x="190" y="114"/>
                  <a:pt x="192" y="114"/>
                </a:cubicBezTo>
                <a:cubicBezTo>
                  <a:pt x="196" y="115"/>
                  <a:pt x="195" y="111"/>
                  <a:pt x="197" y="109"/>
                </a:cubicBezTo>
                <a:cubicBezTo>
                  <a:pt x="199" y="109"/>
                  <a:pt x="198" y="111"/>
                  <a:pt x="199" y="112"/>
                </a:cubicBezTo>
                <a:cubicBezTo>
                  <a:pt x="200" y="113"/>
                  <a:pt x="200" y="113"/>
                  <a:pt x="201" y="113"/>
                </a:cubicBezTo>
                <a:cubicBezTo>
                  <a:pt x="203" y="113"/>
                  <a:pt x="204" y="113"/>
                  <a:pt x="205" y="115"/>
                </a:cubicBezTo>
                <a:cubicBezTo>
                  <a:pt x="205" y="115"/>
                  <a:pt x="205" y="116"/>
                  <a:pt x="205" y="117"/>
                </a:cubicBezTo>
                <a:cubicBezTo>
                  <a:pt x="210" y="117"/>
                  <a:pt x="215" y="115"/>
                  <a:pt x="221" y="116"/>
                </a:cubicBezTo>
                <a:cubicBezTo>
                  <a:pt x="223" y="116"/>
                  <a:pt x="224" y="118"/>
                  <a:pt x="225" y="120"/>
                </a:cubicBezTo>
                <a:cubicBezTo>
                  <a:pt x="227" y="120"/>
                  <a:pt x="228" y="119"/>
                  <a:pt x="229" y="119"/>
                </a:cubicBezTo>
                <a:cubicBezTo>
                  <a:pt x="231" y="119"/>
                  <a:pt x="232" y="119"/>
                  <a:pt x="233" y="118"/>
                </a:cubicBezTo>
                <a:cubicBezTo>
                  <a:pt x="233" y="118"/>
                  <a:pt x="233" y="117"/>
                  <a:pt x="233" y="116"/>
                </a:cubicBezTo>
                <a:cubicBezTo>
                  <a:pt x="233" y="116"/>
                  <a:pt x="234" y="116"/>
                  <a:pt x="234" y="115"/>
                </a:cubicBezTo>
                <a:cubicBezTo>
                  <a:pt x="235" y="114"/>
                  <a:pt x="236" y="113"/>
                  <a:pt x="237" y="114"/>
                </a:cubicBezTo>
                <a:cubicBezTo>
                  <a:pt x="239" y="114"/>
                  <a:pt x="239" y="116"/>
                  <a:pt x="240" y="117"/>
                </a:cubicBezTo>
                <a:cubicBezTo>
                  <a:pt x="241" y="119"/>
                  <a:pt x="244" y="120"/>
                  <a:pt x="246" y="120"/>
                </a:cubicBezTo>
                <a:cubicBezTo>
                  <a:pt x="246" y="118"/>
                  <a:pt x="245" y="116"/>
                  <a:pt x="246" y="115"/>
                </a:cubicBezTo>
                <a:cubicBezTo>
                  <a:pt x="249" y="114"/>
                  <a:pt x="252" y="116"/>
                  <a:pt x="255" y="117"/>
                </a:cubicBezTo>
              </a:path>
            </a:pathLst>
          </a:custGeom>
          <a:solidFill>
            <a:schemeClr val="bg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6" name="Freeform 33">
            <a:extLst>
              <a:ext uri="{FF2B5EF4-FFF2-40B4-BE49-F238E27FC236}">
                <a16:creationId xmlns:a16="http://schemas.microsoft.com/office/drawing/2014/main" id="{58CC0CB8-86CB-7705-3C75-19BF982E8445}"/>
              </a:ext>
            </a:extLst>
          </p:cNvPr>
          <p:cNvSpPr>
            <a:spLocks noEditPoints="1"/>
          </p:cNvSpPr>
          <p:nvPr/>
        </p:nvSpPr>
        <p:spPr bwMode="auto">
          <a:xfrm>
            <a:off x="10737889" y="4646704"/>
            <a:ext cx="518800" cy="352042"/>
          </a:xfrm>
          <a:custGeom>
            <a:avLst/>
            <a:gdLst/>
            <a:ahLst/>
            <a:cxnLst>
              <a:cxn ang="0">
                <a:pos x="357" y="62"/>
              </a:cxn>
              <a:cxn ang="0">
                <a:pos x="346" y="45"/>
              </a:cxn>
              <a:cxn ang="0">
                <a:pos x="318" y="38"/>
              </a:cxn>
              <a:cxn ang="0">
                <a:pos x="312" y="26"/>
              </a:cxn>
              <a:cxn ang="0">
                <a:pos x="298" y="24"/>
              </a:cxn>
              <a:cxn ang="0">
                <a:pos x="287" y="21"/>
              </a:cxn>
              <a:cxn ang="0">
                <a:pos x="272" y="13"/>
              </a:cxn>
              <a:cxn ang="0">
                <a:pos x="241" y="16"/>
              </a:cxn>
              <a:cxn ang="0">
                <a:pos x="206" y="25"/>
              </a:cxn>
              <a:cxn ang="0">
                <a:pos x="190" y="41"/>
              </a:cxn>
              <a:cxn ang="0">
                <a:pos x="173" y="50"/>
              </a:cxn>
              <a:cxn ang="0">
                <a:pos x="147" y="44"/>
              </a:cxn>
              <a:cxn ang="0">
                <a:pos x="111" y="44"/>
              </a:cxn>
              <a:cxn ang="0">
                <a:pos x="79" y="36"/>
              </a:cxn>
              <a:cxn ang="0">
                <a:pos x="38" y="33"/>
              </a:cxn>
              <a:cxn ang="0">
                <a:pos x="31" y="15"/>
              </a:cxn>
              <a:cxn ang="0">
                <a:pos x="16" y="9"/>
              </a:cxn>
              <a:cxn ang="0">
                <a:pos x="5" y="21"/>
              </a:cxn>
              <a:cxn ang="0">
                <a:pos x="4" y="44"/>
              </a:cxn>
              <a:cxn ang="0">
                <a:pos x="7" y="52"/>
              </a:cxn>
              <a:cxn ang="0">
                <a:pos x="8" y="62"/>
              </a:cxn>
              <a:cxn ang="0">
                <a:pos x="22" y="72"/>
              </a:cxn>
              <a:cxn ang="0">
                <a:pos x="31" y="84"/>
              </a:cxn>
              <a:cxn ang="0">
                <a:pos x="16" y="105"/>
              </a:cxn>
              <a:cxn ang="0">
                <a:pos x="1" y="108"/>
              </a:cxn>
              <a:cxn ang="0">
                <a:pos x="1" y="131"/>
              </a:cxn>
              <a:cxn ang="0">
                <a:pos x="9" y="147"/>
              </a:cxn>
              <a:cxn ang="0">
                <a:pos x="4" y="163"/>
              </a:cxn>
              <a:cxn ang="0">
                <a:pos x="7" y="167"/>
              </a:cxn>
              <a:cxn ang="0">
                <a:pos x="21" y="174"/>
              </a:cxn>
              <a:cxn ang="0">
                <a:pos x="25" y="183"/>
              </a:cxn>
              <a:cxn ang="0">
                <a:pos x="28" y="195"/>
              </a:cxn>
              <a:cxn ang="0">
                <a:pos x="26" y="206"/>
              </a:cxn>
              <a:cxn ang="0">
                <a:pos x="27" y="226"/>
              </a:cxn>
              <a:cxn ang="0">
                <a:pos x="49" y="230"/>
              </a:cxn>
              <a:cxn ang="0">
                <a:pos x="76" y="226"/>
              </a:cxn>
              <a:cxn ang="0">
                <a:pos x="91" y="216"/>
              </a:cxn>
              <a:cxn ang="0">
                <a:pos x="105" y="216"/>
              </a:cxn>
              <a:cxn ang="0">
                <a:pos x="116" y="223"/>
              </a:cxn>
              <a:cxn ang="0">
                <a:pos x="129" y="235"/>
              </a:cxn>
              <a:cxn ang="0">
                <a:pos x="146" y="237"/>
              </a:cxn>
              <a:cxn ang="0">
                <a:pos x="162" y="242"/>
              </a:cxn>
              <a:cxn ang="0">
                <a:pos x="189" y="238"/>
              </a:cxn>
              <a:cxn ang="0">
                <a:pos x="206" y="227"/>
              </a:cxn>
              <a:cxn ang="0">
                <a:pos x="209" y="205"/>
              </a:cxn>
              <a:cxn ang="0">
                <a:pos x="230" y="198"/>
              </a:cxn>
              <a:cxn ang="0">
                <a:pos x="238" y="189"/>
              </a:cxn>
              <a:cxn ang="0">
                <a:pos x="266" y="179"/>
              </a:cxn>
              <a:cxn ang="0">
                <a:pos x="286" y="191"/>
              </a:cxn>
              <a:cxn ang="0">
                <a:pos x="310" y="189"/>
              </a:cxn>
              <a:cxn ang="0">
                <a:pos x="302" y="169"/>
              </a:cxn>
              <a:cxn ang="0">
                <a:pos x="301" y="156"/>
              </a:cxn>
              <a:cxn ang="0">
                <a:pos x="284" y="148"/>
              </a:cxn>
              <a:cxn ang="0">
                <a:pos x="292" y="140"/>
              </a:cxn>
              <a:cxn ang="0">
                <a:pos x="299" y="132"/>
              </a:cxn>
              <a:cxn ang="0">
                <a:pos x="313" y="121"/>
              </a:cxn>
              <a:cxn ang="0">
                <a:pos x="310" y="108"/>
              </a:cxn>
              <a:cxn ang="0">
                <a:pos x="314" y="90"/>
              </a:cxn>
              <a:cxn ang="0">
                <a:pos x="320" y="76"/>
              </a:cxn>
              <a:cxn ang="0">
                <a:pos x="339" y="74"/>
              </a:cxn>
              <a:cxn ang="0">
                <a:pos x="356" y="69"/>
              </a:cxn>
            </a:cxnLst>
            <a:rect l="0" t="0" r="r" b="b"/>
            <a:pathLst>
              <a:path w="357" h="242">
                <a:moveTo>
                  <a:pt x="345" y="45"/>
                </a:moveTo>
                <a:cubicBezTo>
                  <a:pt x="345" y="45"/>
                  <a:pt x="346" y="45"/>
                  <a:pt x="346" y="45"/>
                </a:cubicBezTo>
                <a:cubicBezTo>
                  <a:pt x="346" y="45"/>
                  <a:pt x="347" y="45"/>
                  <a:pt x="347" y="45"/>
                </a:cubicBezTo>
                <a:lnTo>
                  <a:pt x="345" y="45"/>
                </a:lnTo>
                <a:close/>
                <a:moveTo>
                  <a:pt x="357" y="62"/>
                </a:moveTo>
                <a:cubicBezTo>
                  <a:pt x="357" y="62"/>
                  <a:pt x="357" y="61"/>
                  <a:pt x="356" y="60"/>
                </a:cubicBezTo>
                <a:cubicBezTo>
                  <a:pt x="356" y="59"/>
                  <a:pt x="354" y="59"/>
                  <a:pt x="354" y="58"/>
                </a:cubicBezTo>
                <a:cubicBezTo>
                  <a:pt x="353" y="57"/>
                  <a:pt x="353" y="54"/>
                  <a:pt x="352" y="53"/>
                </a:cubicBezTo>
                <a:cubicBezTo>
                  <a:pt x="351" y="51"/>
                  <a:pt x="350" y="50"/>
                  <a:pt x="350" y="48"/>
                </a:cubicBezTo>
                <a:cubicBezTo>
                  <a:pt x="349" y="48"/>
                  <a:pt x="347" y="46"/>
                  <a:pt x="346" y="45"/>
                </a:cubicBezTo>
                <a:cubicBezTo>
                  <a:pt x="343" y="45"/>
                  <a:pt x="339" y="45"/>
                  <a:pt x="336" y="45"/>
                </a:cubicBezTo>
                <a:cubicBezTo>
                  <a:pt x="333" y="44"/>
                  <a:pt x="331" y="43"/>
                  <a:pt x="329" y="43"/>
                </a:cubicBezTo>
                <a:cubicBezTo>
                  <a:pt x="326" y="42"/>
                  <a:pt x="323" y="42"/>
                  <a:pt x="321" y="41"/>
                </a:cubicBezTo>
                <a:cubicBezTo>
                  <a:pt x="320" y="41"/>
                  <a:pt x="319" y="40"/>
                  <a:pt x="319" y="39"/>
                </a:cubicBezTo>
                <a:cubicBezTo>
                  <a:pt x="318" y="39"/>
                  <a:pt x="319" y="38"/>
                  <a:pt x="318" y="38"/>
                </a:cubicBezTo>
                <a:cubicBezTo>
                  <a:pt x="318" y="36"/>
                  <a:pt x="317" y="36"/>
                  <a:pt x="316" y="35"/>
                </a:cubicBezTo>
                <a:cubicBezTo>
                  <a:pt x="316" y="35"/>
                  <a:pt x="316" y="34"/>
                  <a:pt x="316" y="34"/>
                </a:cubicBezTo>
                <a:cubicBezTo>
                  <a:pt x="315" y="34"/>
                  <a:pt x="315" y="34"/>
                  <a:pt x="314" y="33"/>
                </a:cubicBezTo>
                <a:cubicBezTo>
                  <a:pt x="313" y="32"/>
                  <a:pt x="314" y="31"/>
                  <a:pt x="313" y="30"/>
                </a:cubicBezTo>
                <a:cubicBezTo>
                  <a:pt x="313" y="28"/>
                  <a:pt x="313" y="28"/>
                  <a:pt x="312" y="26"/>
                </a:cubicBezTo>
                <a:cubicBezTo>
                  <a:pt x="311" y="26"/>
                  <a:pt x="311" y="25"/>
                  <a:pt x="311" y="25"/>
                </a:cubicBezTo>
                <a:cubicBezTo>
                  <a:pt x="311" y="24"/>
                  <a:pt x="311" y="24"/>
                  <a:pt x="311" y="23"/>
                </a:cubicBezTo>
                <a:cubicBezTo>
                  <a:pt x="310" y="21"/>
                  <a:pt x="305" y="25"/>
                  <a:pt x="304" y="26"/>
                </a:cubicBezTo>
                <a:cubicBezTo>
                  <a:pt x="303" y="26"/>
                  <a:pt x="301" y="26"/>
                  <a:pt x="300" y="26"/>
                </a:cubicBezTo>
                <a:cubicBezTo>
                  <a:pt x="300" y="26"/>
                  <a:pt x="299" y="24"/>
                  <a:pt x="298" y="24"/>
                </a:cubicBezTo>
                <a:cubicBezTo>
                  <a:pt x="298" y="23"/>
                  <a:pt x="297" y="23"/>
                  <a:pt x="297" y="22"/>
                </a:cubicBezTo>
                <a:cubicBezTo>
                  <a:pt x="296" y="20"/>
                  <a:pt x="297" y="20"/>
                  <a:pt x="294" y="20"/>
                </a:cubicBezTo>
                <a:cubicBezTo>
                  <a:pt x="293" y="20"/>
                  <a:pt x="292" y="20"/>
                  <a:pt x="291" y="20"/>
                </a:cubicBezTo>
                <a:cubicBezTo>
                  <a:pt x="291" y="20"/>
                  <a:pt x="289" y="21"/>
                  <a:pt x="289" y="21"/>
                </a:cubicBezTo>
                <a:cubicBezTo>
                  <a:pt x="288" y="21"/>
                  <a:pt x="288" y="21"/>
                  <a:pt x="287" y="21"/>
                </a:cubicBezTo>
                <a:cubicBezTo>
                  <a:pt x="286" y="20"/>
                  <a:pt x="284" y="19"/>
                  <a:pt x="283" y="19"/>
                </a:cubicBezTo>
                <a:cubicBezTo>
                  <a:pt x="282" y="19"/>
                  <a:pt x="280" y="19"/>
                  <a:pt x="280" y="19"/>
                </a:cubicBezTo>
                <a:cubicBezTo>
                  <a:pt x="279" y="19"/>
                  <a:pt x="278" y="18"/>
                  <a:pt x="277" y="18"/>
                </a:cubicBezTo>
                <a:cubicBezTo>
                  <a:pt x="276" y="17"/>
                  <a:pt x="275" y="17"/>
                  <a:pt x="274" y="16"/>
                </a:cubicBezTo>
                <a:cubicBezTo>
                  <a:pt x="273" y="15"/>
                  <a:pt x="273" y="14"/>
                  <a:pt x="272" y="13"/>
                </a:cubicBezTo>
                <a:cubicBezTo>
                  <a:pt x="270" y="12"/>
                  <a:pt x="268" y="11"/>
                  <a:pt x="267" y="11"/>
                </a:cubicBezTo>
                <a:cubicBezTo>
                  <a:pt x="266" y="10"/>
                  <a:pt x="264" y="9"/>
                  <a:pt x="263" y="9"/>
                </a:cubicBezTo>
                <a:cubicBezTo>
                  <a:pt x="260" y="8"/>
                  <a:pt x="258" y="10"/>
                  <a:pt x="256" y="11"/>
                </a:cubicBezTo>
                <a:cubicBezTo>
                  <a:pt x="253" y="13"/>
                  <a:pt x="251" y="14"/>
                  <a:pt x="248" y="15"/>
                </a:cubicBezTo>
                <a:cubicBezTo>
                  <a:pt x="246" y="16"/>
                  <a:pt x="244" y="16"/>
                  <a:pt x="241" y="16"/>
                </a:cubicBezTo>
                <a:cubicBezTo>
                  <a:pt x="239" y="16"/>
                  <a:pt x="236" y="16"/>
                  <a:pt x="234" y="16"/>
                </a:cubicBezTo>
                <a:cubicBezTo>
                  <a:pt x="231" y="16"/>
                  <a:pt x="228" y="18"/>
                  <a:pt x="225" y="19"/>
                </a:cubicBezTo>
                <a:cubicBezTo>
                  <a:pt x="224" y="20"/>
                  <a:pt x="223" y="20"/>
                  <a:pt x="221" y="21"/>
                </a:cubicBezTo>
                <a:cubicBezTo>
                  <a:pt x="218" y="21"/>
                  <a:pt x="216" y="21"/>
                  <a:pt x="214" y="22"/>
                </a:cubicBezTo>
                <a:cubicBezTo>
                  <a:pt x="211" y="23"/>
                  <a:pt x="208" y="23"/>
                  <a:pt x="206" y="25"/>
                </a:cubicBezTo>
                <a:cubicBezTo>
                  <a:pt x="205" y="25"/>
                  <a:pt x="204" y="26"/>
                  <a:pt x="203" y="27"/>
                </a:cubicBezTo>
                <a:cubicBezTo>
                  <a:pt x="201" y="28"/>
                  <a:pt x="199" y="29"/>
                  <a:pt x="198" y="30"/>
                </a:cubicBezTo>
                <a:cubicBezTo>
                  <a:pt x="198" y="31"/>
                  <a:pt x="198" y="32"/>
                  <a:pt x="198" y="33"/>
                </a:cubicBezTo>
                <a:cubicBezTo>
                  <a:pt x="198" y="35"/>
                  <a:pt x="197" y="36"/>
                  <a:pt x="195" y="37"/>
                </a:cubicBezTo>
                <a:cubicBezTo>
                  <a:pt x="194" y="38"/>
                  <a:pt x="191" y="39"/>
                  <a:pt x="190" y="41"/>
                </a:cubicBezTo>
                <a:cubicBezTo>
                  <a:pt x="190" y="42"/>
                  <a:pt x="191" y="43"/>
                  <a:pt x="190" y="44"/>
                </a:cubicBezTo>
                <a:cubicBezTo>
                  <a:pt x="189" y="46"/>
                  <a:pt x="187" y="45"/>
                  <a:pt x="185" y="45"/>
                </a:cubicBezTo>
                <a:cubicBezTo>
                  <a:pt x="183" y="45"/>
                  <a:pt x="182" y="45"/>
                  <a:pt x="180" y="47"/>
                </a:cubicBezTo>
                <a:cubicBezTo>
                  <a:pt x="179" y="48"/>
                  <a:pt x="178" y="48"/>
                  <a:pt x="176" y="49"/>
                </a:cubicBezTo>
                <a:cubicBezTo>
                  <a:pt x="175" y="50"/>
                  <a:pt x="175" y="50"/>
                  <a:pt x="173" y="50"/>
                </a:cubicBezTo>
                <a:cubicBezTo>
                  <a:pt x="171" y="50"/>
                  <a:pt x="168" y="48"/>
                  <a:pt x="165" y="48"/>
                </a:cubicBezTo>
                <a:cubicBezTo>
                  <a:pt x="165" y="48"/>
                  <a:pt x="165" y="48"/>
                  <a:pt x="164" y="48"/>
                </a:cubicBezTo>
                <a:cubicBezTo>
                  <a:pt x="163" y="48"/>
                  <a:pt x="162" y="47"/>
                  <a:pt x="161" y="47"/>
                </a:cubicBezTo>
                <a:cubicBezTo>
                  <a:pt x="159" y="46"/>
                  <a:pt x="156" y="45"/>
                  <a:pt x="153" y="44"/>
                </a:cubicBezTo>
                <a:cubicBezTo>
                  <a:pt x="151" y="44"/>
                  <a:pt x="149" y="44"/>
                  <a:pt x="147" y="44"/>
                </a:cubicBezTo>
                <a:cubicBezTo>
                  <a:pt x="145" y="44"/>
                  <a:pt x="143" y="41"/>
                  <a:pt x="141" y="40"/>
                </a:cubicBezTo>
                <a:cubicBezTo>
                  <a:pt x="138" y="39"/>
                  <a:pt x="138" y="40"/>
                  <a:pt x="136" y="41"/>
                </a:cubicBezTo>
                <a:cubicBezTo>
                  <a:pt x="134" y="42"/>
                  <a:pt x="132" y="42"/>
                  <a:pt x="130" y="42"/>
                </a:cubicBezTo>
                <a:cubicBezTo>
                  <a:pt x="126" y="41"/>
                  <a:pt x="122" y="40"/>
                  <a:pt x="118" y="41"/>
                </a:cubicBezTo>
                <a:cubicBezTo>
                  <a:pt x="115" y="41"/>
                  <a:pt x="113" y="43"/>
                  <a:pt x="111" y="44"/>
                </a:cubicBezTo>
                <a:cubicBezTo>
                  <a:pt x="109" y="45"/>
                  <a:pt x="105" y="45"/>
                  <a:pt x="103" y="45"/>
                </a:cubicBezTo>
                <a:cubicBezTo>
                  <a:pt x="99" y="44"/>
                  <a:pt x="97" y="40"/>
                  <a:pt x="93" y="40"/>
                </a:cubicBezTo>
                <a:cubicBezTo>
                  <a:pt x="92" y="40"/>
                  <a:pt x="92" y="41"/>
                  <a:pt x="91" y="41"/>
                </a:cubicBezTo>
                <a:cubicBezTo>
                  <a:pt x="90" y="41"/>
                  <a:pt x="88" y="40"/>
                  <a:pt x="87" y="39"/>
                </a:cubicBezTo>
                <a:cubicBezTo>
                  <a:pt x="84" y="38"/>
                  <a:pt x="82" y="37"/>
                  <a:pt x="79" y="36"/>
                </a:cubicBezTo>
                <a:cubicBezTo>
                  <a:pt x="78" y="35"/>
                  <a:pt x="76" y="35"/>
                  <a:pt x="75" y="35"/>
                </a:cubicBezTo>
                <a:cubicBezTo>
                  <a:pt x="73" y="34"/>
                  <a:pt x="72" y="33"/>
                  <a:pt x="70" y="33"/>
                </a:cubicBezTo>
                <a:cubicBezTo>
                  <a:pt x="67" y="31"/>
                  <a:pt x="64" y="31"/>
                  <a:pt x="61" y="31"/>
                </a:cubicBezTo>
                <a:cubicBezTo>
                  <a:pt x="56" y="31"/>
                  <a:pt x="52" y="30"/>
                  <a:pt x="47" y="30"/>
                </a:cubicBezTo>
                <a:cubicBezTo>
                  <a:pt x="43" y="30"/>
                  <a:pt x="41" y="34"/>
                  <a:pt x="38" y="33"/>
                </a:cubicBezTo>
                <a:cubicBezTo>
                  <a:pt x="36" y="33"/>
                  <a:pt x="35" y="32"/>
                  <a:pt x="33" y="32"/>
                </a:cubicBezTo>
                <a:cubicBezTo>
                  <a:pt x="31" y="32"/>
                  <a:pt x="30" y="32"/>
                  <a:pt x="28" y="31"/>
                </a:cubicBezTo>
                <a:cubicBezTo>
                  <a:pt x="26" y="29"/>
                  <a:pt x="26" y="24"/>
                  <a:pt x="26" y="22"/>
                </a:cubicBezTo>
                <a:cubicBezTo>
                  <a:pt x="26" y="21"/>
                  <a:pt x="26" y="18"/>
                  <a:pt x="27" y="18"/>
                </a:cubicBezTo>
                <a:cubicBezTo>
                  <a:pt x="28" y="17"/>
                  <a:pt x="30" y="16"/>
                  <a:pt x="31" y="15"/>
                </a:cubicBezTo>
                <a:cubicBezTo>
                  <a:pt x="33" y="14"/>
                  <a:pt x="36" y="13"/>
                  <a:pt x="35" y="10"/>
                </a:cubicBezTo>
                <a:cubicBezTo>
                  <a:pt x="34" y="7"/>
                  <a:pt x="29" y="6"/>
                  <a:pt x="26" y="4"/>
                </a:cubicBezTo>
                <a:cubicBezTo>
                  <a:pt x="25" y="3"/>
                  <a:pt x="24" y="2"/>
                  <a:pt x="22" y="1"/>
                </a:cubicBezTo>
                <a:cubicBezTo>
                  <a:pt x="20" y="1"/>
                  <a:pt x="18" y="0"/>
                  <a:pt x="16" y="0"/>
                </a:cubicBezTo>
                <a:cubicBezTo>
                  <a:pt x="16" y="3"/>
                  <a:pt x="16" y="6"/>
                  <a:pt x="16" y="9"/>
                </a:cubicBezTo>
                <a:cubicBezTo>
                  <a:pt x="16" y="10"/>
                  <a:pt x="16" y="11"/>
                  <a:pt x="15" y="12"/>
                </a:cubicBezTo>
                <a:cubicBezTo>
                  <a:pt x="15" y="12"/>
                  <a:pt x="13" y="12"/>
                  <a:pt x="12" y="12"/>
                </a:cubicBezTo>
                <a:cubicBezTo>
                  <a:pt x="12" y="12"/>
                  <a:pt x="10" y="12"/>
                  <a:pt x="10" y="13"/>
                </a:cubicBezTo>
                <a:cubicBezTo>
                  <a:pt x="8" y="14"/>
                  <a:pt x="8" y="17"/>
                  <a:pt x="6" y="19"/>
                </a:cubicBezTo>
                <a:cubicBezTo>
                  <a:pt x="6" y="20"/>
                  <a:pt x="5" y="20"/>
                  <a:pt x="5" y="21"/>
                </a:cubicBezTo>
                <a:cubicBezTo>
                  <a:pt x="5" y="22"/>
                  <a:pt x="5" y="22"/>
                  <a:pt x="5" y="23"/>
                </a:cubicBezTo>
                <a:cubicBezTo>
                  <a:pt x="4" y="25"/>
                  <a:pt x="3" y="25"/>
                  <a:pt x="2" y="26"/>
                </a:cubicBezTo>
                <a:cubicBezTo>
                  <a:pt x="2" y="27"/>
                  <a:pt x="1" y="28"/>
                  <a:pt x="1" y="30"/>
                </a:cubicBezTo>
                <a:cubicBezTo>
                  <a:pt x="1" y="32"/>
                  <a:pt x="1" y="37"/>
                  <a:pt x="1" y="39"/>
                </a:cubicBezTo>
                <a:cubicBezTo>
                  <a:pt x="2" y="41"/>
                  <a:pt x="3" y="43"/>
                  <a:pt x="4" y="44"/>
                </a:cubicBezTo>
                <a:cubicBezTo>
                  <a:pt x="4" y="44"/>
                  <a:pt x="4" y="45"/>
                  <a:pt x="4" y="45"/>
                </a:cubicBezTo>
                <a:cubicBezTo>
                  <a:pt x="5" y="45"/>
                  <a:pt x="5" y="45"/>
                  <a:pt x="5" y="46"/>
                </a:cubicBezTo>
                <a:cubicBezTo>
                  <a:pt x="6" y="46"/>
                  <a:pt x="5" y="48"/>
                  <a:pt x="6" y="49"/>
                </a:cubicBezTo>
                <a:cubicBezTo>
                  <a:pt x="6" y="50"/>
                  <a:pt x="6" y="49"/>
                  <a:pt x="7" y="50"/>
                </a:cubicBezTo>
                <a:cubicBezTo>
                  <a:pt x="7" y="50"/>
                  <a:pt x="7" y="51"/>
                  <a:pt x="7" y="52"/>
                </a:cubicBezTo>
                <a:cubicBezTo>
                  <a:pt x="7" y="53"/>
                  <a:pt x="8" y="54"/>
                  <a:pt x="8" y="54"/>
                </a:cubicBezTo>
                <a:cubicBezTo>
                  <a:pt x="8" y="55"/>
                  <a:pt x="9" y="56"/>
                  <a:pt x="9" y="56"/>
                </a:cubicBezTo>
                <a:cubicBezTo>
                  <a:pt x="10" y="57"/>
                  <a:pt x="10" y="57"/>
                  <a:pt x="11" y="58"/>
                </a:cubicBezTo>
                <a:cubicBezTo>
                  <a:pt x="12" y="60"/>
                  <a:pt x="13" y="61"/>
                  <a:pt x="14" y="63"/>
                </a:cubicBezTo>
                <a:cubicBezTo>
                  <a:pt x="12" y="64"/>
                  <a:pt x="10" y="62"/>
                  <a:pt x="8" y="62"/>
                </a:cubicBezTo>
                <a:cubicBezTo>
                  <a:pt x="7" y="62"/>
                  <a:pt x="7" y="65"/>
                  <a:pt x="8" y="66"/>
                </a:cubicBezTo>
                <a:cubicBezTo>
                  <a:pt x="9" y="66"/>
                  <a:pt x="11" y="66"/>
                  <a:pt x="12" y="66"/>
                </a:cubicBezTo>
                <a:cubicBezTo>
                  <a:pt x="14" y="67"/>
                  <a:pt x="16" y="66"/>
                  <a:pt x="17" y="67"/>
                </a:cubicBezTo>
                <a:cubicBezTo>
                  <a:pt x="19" y="67"/>
                  <a:pt x="19" y="68"/>
                  <a:pt x="20" y="69"/>
                </a:cubicBezTo>
                <a:cubicBezTo>
                  <a:pt x="21" y="70"/>
                  <a:pt x="21" y="71"/>
                  <a:pt x="22" y="72"/>
                </a:cubicBezTo>
                <a:cubicBezTo>
                  <a:pt x="23" y="73"/>
                  <a:pt x="24" y="73"/>
                  <a:pt x="24" y="74"/>
                </a:cubicBezTo>
                <a:cubicBezTo>
                  <a:pt x="24" y="76"/>
                  <a:pt x="26" y="78"/>
                  <a:pt x="27" y="79"/>
                </a:cubicBezTo>
                <a:cubicBezTo>
                  <a:pt x="28" y="80"/>
                  <a:pt x="29" y="81"/>
                  <a:pt x="29" y="82"/>
                </a:cubicBezTo>
                <a:cubicBezTo>
                  <a:pt x="29" y="82"/>
                  <a:pt x="30" y="83"/>
                  <a:pt x="30" y="83"/>
                </a:cubicBezTo>
                <a:cubicBezTo>
                  <a:pt x="30" y="84"/>
                  <a:pt x="31" y="84"/>
                  <a:pt x="31" y="84"/>
                </a:cubicBezTo>
                <a:cubicBezTo>
                  <a:pt x="32" y="87"/>
                  <a:pt x="29" y="89"/>
                  <a:pt x="28" y="90"/>
                </a:cubicBezTo>
                <a:cubicBezTo>
                  <a:pt x="27" y="92"/>
                  <a:pt x="24" y="92"/>
                  <a:pt x="22" y="94"/>
                </a:cubicBezTo>
                <a:cubicBezTo>
                  <a:pt x="20" y="96"/>
                  <a:pt x="20" y="98"/>
                  <a:pt x="19" y="100"/>
                </a:cubicBezTo>
                <a:cubicBezTo>
                  <a:pt x="19" y="101"/>
                  <a:pt x="19" y="103"/>
                  <a:pt x="19" y="103"/>
                </a:cubicBezTo>
                <a:cubicBezTo>
                  <a:pt x="18" y="104"/>
                  <a:pt x="16" y="105"/>
                  <a:pt x="16" y="105"/>
                </a:cubicBezTo>
                <a:cubicBezTo>
                  <a:pt x="15" y="106"/>
                  <a:pt x="15" y="105"/>
                  <a:pt x="14" y="106"/>
                </a:cubicBezTo>
                <a:cubicBezTo>
                  <a:pt x="13" y="106"/>
                  <a:pt x="13" y="106"/>
                  <a:pt x="12" y="107"/>
                </a:cubicBezTo>
                <a:cubicBezTo>
                  <a:pt x="11" y="107"/>
                  <a:pt x="11" y="106"/>
                  <a:pt x="10" y="106"/>
                </a:cubicBezTo>
                <a:cubicBezTo>
                  <a:pt x="9" y="106"/>
                  <a:pt x="8" y="106"/>
                  <a:pt x="7" y="106"/>
                </a:cubicBezTo>
                <a:cubicBezTo>
                  <a:pt x="6" y="106"/>
                  <a:pt x="2" y="107"/>
                  <a:pt x="1" y="108"/>
                </a:cubicBezTo>
                <a:cubicBezTo>
                  <a:pt x="1" y="109"/>
                  <a:pt x="1" y="111"/>
                  <a:pt x="1" y="112"/>
                </a:cubicBezTo>
                <a:cubicBezTo>
                  <a:pt x="1" y="113"/>
                  <a:pt x="2" y="114"/>
                  <a:pt x="2" y="115"/>
                </a:cubicBezTo>
                <a:cubicBezTo>
                  <a:pt x="3" y="117"/>
                  <a:pt x="2" y="119"/>
                  <a:pt x="1" y="121"/>
                </a:cubicBezTo>
                <a:cubicBezTo>
                  <a:pt x="1" y="123"/>
                  <a:pt x="0" y="124"/>
                  <a:pt x="0" y="126"/>
                </a:cubicBezTo>
                <a:cubicBezTo>
                  <a:pt x="0" y="129"/>
                  <a:pt x="0" y="129"/>
                  <a:pt x="1" y="131"/>
                </a:cubicBezTo>
                <a:cubicBezTo>
                  <a:pt x="2" y="132"/>
                  <a:pt x="2" y="132"/>
                  <a:pt x="3" y="133"/>
                </a:cubicBezTo>
                <a:cubicBezTo>
                  <a:pt x="4" y="134"/>
                  <a:pt x="4" y="133"/>
                  <a:pt x="4" y="135"/>
                </a:cubicBezTo>
                <a:cubicBezTo>
                  <a:pt x="5" y="137"/>
                  <a:pt x="6" y="137"/>
                  <a:pt x="7" y="139"/>
                </a:cubicBezTo>
                <a:cubicBezTo>
                  <a:pt x="7" y="140"/>
                  <a:pt x="7" y="142"/>
                  <a:pt x="8" y="143"/>
                </a:cubicBezTo>
                <a:cubicBezTo>
                  <a:pt x="9" y="145"/>
                  <a:pt x="9" y="145"/>
                  <a:pt x="9" y="147"/>
                </a:cubicBezTo>
                <a:cubicBezTo>
                  <a:pt x="9" y="148"/>
                  <a:pt x="8" y="150"/>
                  <a:pt x="7" y="151"/>
                </a:cubicBezTo>
                <a:cubicBezTo>
                  <a:pt x="5" y="152"/>
                  <a:pt x="3" y="153"/>
                  <a:pt x="1" y="153"/>
                </a:cubicBezTo>
                <a:cubicBezTo>
                  <a:pt x="2" y="158"/>
                  <a:pt x="2" y="158"/>
                  <a:pt x="2" y="158"/>
                </a:cubicBezTo>
                <a:cubicBezTo>
                  <a:pt x="2" y="159"/>
                  <a:pt x="2" y="160"/>
                  <a:pt x="3" y="161"/>
                </a:cubicBezTo>
                <a:cubicBezTo>
                  <a:pt x="3" y="162"/>
                  <a:pt x="3" y="162"/>
                  <a:pt x="4" y="163"/>
                </a:cubicBezTo>
                <a:cubicBezTo>
                  <a:pt x="4" y="163"/>
                  <a:pt x="4" y="164"/>
                  <a:pt x="4" y="164"/>
                </a:cubicBezTo>
                <a:cubicBezTo>
                  <a:pt x="4" y="164"/>
                  <a:pt x="4" y="164"/>
                  <a:pt x="4" y="165"/>
                </a:cubicBezTo>
                <a:cubicBezTo>
                  <a:pt x="4" y="165"/>
                  <a:pt x="4" y="165"/>
                  <a:pt x="4" y="166"/>
                </a:cubicBezTo>
                <a:cubicBezTo>
                  <a:pt x="4" y="166"/>
                  <a:pt x="5" y="166"/>
                  <a:pt x="6" y="166"/>
                </a:cubicBezTo>
                <a:cubicBezTo>
                  <a:pt x="6" y="166"/>
                  <a:pt x="6" y="167"/>
                  <a:pt x="7" y="167"/>
                </a:cubicBezTo>
                <a:cubicBezTo>
                  <a:pt x="7" y="168"/>
                  <a:pt x="7" y="169"/>
                  <a:pt x="8" y="170"/>
                </a:cubicBezTo>
                <a:cubicBezTo>
                  <a:pt x="9" y="170"/>
                  <a:pt x="10" y="170"/>
                  <a:pt x="11" y="171"/>
                </a:cubicBezTo>
                <a:cubicBezTo>
                  <a:pt x="12" y="171"/>
                  <a:pt x="13" y="170"/>
                  <a:pt x="15" y="171"/>
                </a:cubicBezTo>
                <a:cubicBezTo>
                  <a:pt x="16" y="171"/>
                  <a:pt x="17" y="172"/>
                  <a:pt x="18" y="173"/>
                </a:cubicBezTo>
                <a:cubicBezTo>
                  <a:pt x="19" y="173"/>
                  <a:pt x="20" y="174"/>
                  <a:pt x="21" y="174"/>
                </a:cubicBezTo>
                <a:cubicBezTo>
                  <a:pt x="22" y="174"/>
                  <a:pt x="22" y="174"/>
                  <a:pt x="23" y="175"/>
                </a:cubicBezTo>
                <a:cubicBezTo>
                  <a:pt x="23" y="175"/>
                  <a:pt x="23" y="175"/>
                  <a:pt x="23" y="176"/>
                </a:cubicBezTo>
                <a:cubicBezTo>
                  <a:pt x="23" y="176"/>
                  <a:pt x="24" y="177"/>
                  <a:pt x="24" y="178"/>
                </a:cubicBezTo>
                <a:cubicBezTo>
                  <a:pt x="24" y="179"/>
                  <a:pt x="24" y="180"/>
                  <a:pt x="24" y="181"/>
                </a:cubicBezTo>
                <a:cubicBezTo>
                  <a:pt x="24" y="182"/>
                  <a:pt x="25" y="182"/>
                  <a:pt x="25" y="183"/>
                </a:cubicBezTo>
                <a:cubicBezTo>
                  <a:pt x="25" y="183"/>
                  <a:pt x="25" y="184"/>
                  <a:pt x="25" y="185"/>
                </a:cubicBezTo>
                <a:cubicBezTo>
                  <a:pt x="25" y="186"/>
                  <a:pt x="26" y="186"/>
                  <a:pt x="26" y="187"/>
                </a:cubicBezTo>
                <a:cubicBezTo>
                  <a:pt x="26" y="188"/>
                  <a:pt x="26" y="189"/>
                  <a:pt x="26" y="190"/>
                </a:cubicBezTo>
                <a:cubicBezTo>
                  <a:pt x="26" y="190"/>
                  <a:pt x="26" y="191"/>
                  <a:pt x="26" y="192"/>
                </a:cubicBezTo>
                <a:cubicBezTo>
                  <a:pt x="27" y="193"/>
                  <a:pt x="27" y="194"/>
                  <a:pt x="28" y="195"/>
                </a:cubicBezTo>
                <a:cubicBezTo>
                  <a:pt x="29" y="196"/>
                  <a:pt x="32" y="196"/>
                  <a:pt x="32" y="198"/>
                </a:cubicBezTo>
                <a:cubicBezTo>
                  <a:pt x="32" y="199"/>
                  <a:pt x="31" y="199"/>
                  <a:pt x="31" y="200"/>
                </a:cubicBezTo>
                <a:cubicBezTo>
                  <a:pt x="31" y="200"/>
                  <a:pt x="31" y="200"/>
                  <a:pt x="31" y="200"/>
                </a:cubicBezTo>
                <a:cubicBezTo>
                  <a:pt x="31" y="201"/>
                  <a:pt x="30" y="201"/>
                  <a:pt x="29" y="202"/>
                </a:cubicBezTo>
                <a:cubicBezTo>
                  <a:pt x="28" y="203"/>
                  <a:pt x="26" y="204"/>
                  <a:pt x="26" y="206"/>
                </a:cubicBezTo>
                <a:cubicBezTo>
                  <a:pt x="26" y="207"/>
                  <a:pt x="27" y="209"/>
                  <a:pt x="28" y="211"/>
                </a:cubicBezTo>
                <a:cubicBezTo>
                  <a:pt x="28" y="211"/>
                  <a:pt x="28" y="212"/>
                  <a:pt x="28" y="213"/>
                </a:cubicBezTo>
                <a:cubicBezTo>
                  <a:pt x="28" y="217"/>
                  <a:pt x="27" y="220"/>
                  <a:pt x="27" y="224"/>
                </a:cubicBezTo>
                <a:cubicBezTo>
                  <a:pt x="27" y="225"/>
                  <a:pt x="27" y="225"/>
                  <a:pt x="27" y="226"/>
                </a:cubicBezTo>
                <a:cubicBezTo>
                  <a:pt x="27" y="226"/>
                  <a:pt x="27" y="226"/>
                  <a:pt x="27" y="226"/>
                </a:cubicBezTo>
                <a:cubicBezTo>
                  <a:pt x="28" y="227"/>
                  <a:pt x="29" y="228"/>
                  <a:pt x="30" y="229"/>
                </a:cubicBezTo>
                <a:cubicBezTo>
                  <a:pt x="31" y="229"/>
                  <a:pt x="31" y="230"/>
                  <a:pt x="32" y="231"/>
                </a:cubicBezTo>
                <a:cubicBezTo>
                  <a:pt x="33" y="232"/>
                  <a:pt x="34" y="231"/>
                  <a:pt x="36" y="231"/>
                </a:cubicBezTo>
                <a:cubicBezTo>
                  <a:pt x="37" y="231"/>
                  <a:pt x="39" y="231"/>
                  <a:pt x="41" y="231"/>
                </a:cubicBezTo>
                <a:cubicBezTo>
                  <a:pt x="44" y="231"/>
                  <a:pt x="46" y="231"/>
                  <a:pt x="49" y="230"/>
                </a:cubicBezTo>
                <a:cubicBezTo>
                  <a:pt x="51" y="229"/>
                  <a:pt x="55" y="227"/>
                  <a:pt x="57" y="228"/>
                </a:cubicBezTo>
                <a:cubicBezTo>
                  <a:pt x="58" y="228"/>
                  <a:pt x="59" y="229"/>
                  <a:pt x="60" y="229"/>
                </a:cubicBezTo>
                <a:cubicBezTo>
                  <a:pt x="62" y="229"/>
                  <a:pt x="63" y="229"/>
                  <a:pt x="64" y="229"/>
                </a:cubicBezTo>
                <a:cubicBezTo>
                  <a:pt x="66" y="228"/>
                  <a:pt x="68" y="229"/>
                  <a:pt x="70" y="228"/>
                </a:cubicBezTo>
                <a:cubicBezTo>
                  <a:pt x="72" y="228"/>
                  <a:pt x="75" y="227"/>
                  <a:pt x="76" y="226"/>
                </a:cubicBezTo>
                <a:cubicBezTo>
                  <a:pt x="77" y="225"/>
                  <a:pt x="77" y="224"/>
                  <a:pt x="78" y="224"/>
                </a:cubicBezTo>
                <a:cubicBezTo>
                  <a:pt x="79" y="224"/>
                  <a:pt x="80" y="224"/>
                  <a:pt x="80" y="224"/>
                </a:cubicBezTo>
                <a:cubicBezTo>
                  <a:pt x="81" y="224"/>
                  <a:pt x="82" y="223"/>
                  <a:pt x="83" y="222"/>
                </a:cubicBezTo>
                <a:cubicBezTo>
                  <a:pt x="85" y="224"/>
                  <a:pt x="88" y="223"/>
                  <a:pt x="89" y="220"/>
                </a:cubicBezTo>
                <a:cubicBezTo>
                  <a:pt x="89" y="219"/>
                  <a:pt x="88" y="215"/>
                  <a:pt x="91" y="216"/>
                </a:cubicBezTo>
                <a:cubicBezTo>
                  <a:pt x="92" y="217"/>
                  <a:pt x="93" y="218"/>
                  <a:pt x="94" y="218"/>
                </a:cubicBezTo>
                <a:cubicBezTo>
                  <a:pt x="95" y="218"/>
                  <a:pt x="97" y="218"/>
                  <a:pt x="98" y="218"/>
                </a:cubicBezTo>
                <a:cubicBezTo>
                  <a:pt x="100" y="218"/>
                  <a:pt x="101" y="219"/>
                  <a:pt x="103" y="218"/>
                </a:cubicBezTo>
                <a:cubicBezTo>
                  <a:pt x="103" y="218"/>
                  <a:pt x="103" y="217"/>
                  <a:pt x="104" y="217"/>
                </a:cubicBezTo>
                <a:cubicBezTo>
                  <a:pt x="104" y="216"/>
                  <a:pt x="105" y="217"/>
                  <a:pt x="105" y="216"/>
                </a:cubicBezTo>
                <a:cubicBezTo>
                  <a:pt x="107" y="216"/>
                  <a:pt x="106" y="218"/>
                  <a:pt x="108" y="218"/>
                </a:cubicBezTo>
                <a:cubicBezTo>
                  <a:pt x="109" y="218"/>
                  <a:pt x="110" y="216"/>
                  <a:pt x="110" y="218"/>
                </a:cubicBezTo>
                <a:cubicBezTo>
                  <a:pt x="111" y="217"/>
                  <a:pt x="113" y="216"/>
                  <a:pt x="114" y="217"/>
                </a:cubicBezTo>
                <a:cubicBezTo>
                  <a:pt x="115" y="218"/>
                  <a:pt x="114" y="221"/>
                  <a:pt x="115" y="222"/>
                </a:cubicBezTo>
                <a:cubicBezTo>
                  <a:pt x="115" y="222"/>
                  <a:pt x="116" y="223"/>
                  <a:pt x="116" y="223"/>
                </a:cubicBezTo>
                <a:cubicBezTo>
                  <a:pt x="116" y="224"/>
                  <a:pt x="117" y="225"/>
                  <a:pt x="118" y="225"/>
                </a:cubicBezTo>
                <a:cubicBezTo>
                  <a:pt x="120" y="226"/>
                  <a:pt x="122" y="226"/>
                  <a:pt x="124" y="228"/>
                </a:cubicBezTo>
                <a:cubicBezTo>
                  <a:pt x="124" y="229"/>
                  <a:pt x="125" y="230"/>
                  <a:pt x="126" y="231"/>
                </a:cubicBezTo>
                <a:cubicBezTo>
                  <a:pt x="126" y="231"/>
                  <a:pt x="126" y="231"/>
                  <a:pt x="127" y="232"/>
                </a:cubicBezTo>
                <a:cubicBezTo>
                  <a:pt x="128" y="232"/>
                  <a:pt x="128" y="234"/>
                  <a:pt x="129" y="235"/>
                </a:cubicBezTo>
                <a:cubicBezTo>
                  <a:pt x="130" y="236"/>
                  <a:pt x="130" y="235"/>
                  <a:pt x="131" y="234"/>
                </a:cubicBezTo>
                <a:cubicBezTo>
                  <a:pt x="133" y="234"/>
                  <a:pt x="135" y="233"/>
                  <a:pt x="137" y="233"/>
                </a:cubicBezTo>
                <a:cubicBezTo>
                  <a:pt x="138" y="234"/>
                  <a:pt x="138" y="235"/>
                  <a:pt x="139" y="235"/>
                </a:cubicBezTo>
                <a:cubicBezTo>
                  <a:pt x="140" y="236"/>
                  <a:pt x="141" y="236"/>
                  <a:pt x="142" y="236"/>
                </a:cubicBezTo>
                <a:cubicBezTo>
                  <a:pt x="143" y="238"/>
                  <a:pt x="144" y="237"/>
                  <a:pt x="146" y="237"/>
                </a:cubicBezTo>
                <a:cubicBezTo>
                  <a:pt x="147" y="237"/>
                  <a:pt x="148" y="238"/>
                  <a:pt x="148" y="238"/>
                </a:cubicBezTo>
                <a:cubicBezTo>
                  <a:pt x="150" y="239"/>
                  <a:pt x="151" y="241"/>
                  <a:pt x="152" y="241"/>
                </a:cubicBezTo>
                <a:cubicBezTo>
                  <a:pt x="153" y="242"/>
                  <a:pt x="154" y="241"/>
                  <a:pt x="155" y="241"/>
                </a:cubicBezTo>
                <a:cubicBezTo>
                  <a:pt x="155" y="242"/>
                  <a:pt x="156" y="242"/>
                  <a:pt x="156" y="242"/>
                </a:cubicBezTo>
                <a:cubicBezTo>
                  <a:pt x="158" y="242"/>
                  <a:pt x="160" y="242"/>
                  <a:pt x="162" y="242"/>
                </a:cubicBezTo>
                <a:cubicBezTo>
                  <a:pt x="167" y="242"/>
                  <a:pt x="173" y="241"/>
                  <a:pt x="178" y="241"/>
                </a:cubicBezTo>
                <a:cubicBezTo>
                  <a:pt x="178" y="239"/>
                  <a:pt x="178" y="237"/>
                  <a:pt x="176" y="236"/>
                </a:cubicBezTo>
                <a:cubicBezTo>
                  <a:pt x="179" y="235"/>
                  <a:pt x="181" y="239"/>
                  <a:pt x="184" y="238"/>
                </a:cubicBezTo>
                <a:cubicBezTo>
                  <a:pt x="185" y="237"/>
                  <a:pt x="185" y="237"/>
                  <a:pt x="186" y="237"/>
                </a:cubicBezTo>
                <a:cubicBezTo>
                  <a:pt x="187" y="237"/>
                  <a:pt x="188" y="238"/>
                  <a:pt x="189" y="238"/>
                </a:cubicBezTo>
                <a:cubicBezTo>
                  <a:pt x="191" y="239"/>
                  <a:pt x="192" y="240"/>
                  <a:pt x="195" y="239"/>
                </a:cubicBezTo>
                <a:cubicBezTo>
                  <a:pt x="196" y="239"/>
                  <a:pt x="198" y="238"/>
                  <a:pt x="199" y="238"/>
                </a:cubicBezTo>
                <a:cubicBezTo>
                  <a:pt x="200" y="237"/>
                  <a:pt x="201" y="236"/>
                  <a:pt x="202" y="236"/>
                </a:cubicBezTo>
                <a:cubicBezTo>
                  <a:pt x="203" y="235"/>
                  <a:pt x="204" y="235"/>
                  <a:pt x="205" y="235"/>
                </a:cubicBezTo>
                <a:cubicBezTo>
                  <a:pt x="207" y="233"/>
                  <a:pt x="206" y="230"/>
                  <a:pt x="206" y="227"/>
                </a:cubicBezTo>
                <a:cubicBezTo>
                  <a:pt x="206" y="227"/>
                  <a:pt x="206" y="226"/>
                  <a:pt x="206" y="226"/>
                </a:cubicBezTo>
                <a:cubicBezTo>
                  <a:pt x="206" y="224"/>
                  <a:pt x="207" y="224"/>
                  <a:pt x="207" y="223"/>
                </a:cubicBezTo>
                <a:cubicBezTo>
                  <a:pt x="208" y="221"/>
                  <a:pt x="207" y="220"/>
                  <a:pt x="207" y="218"/>
                </a:cubicBezTo>
                <a:cubicBezTo>
                  <a:pt x="207" y="215"/>
                  <a:pt x="204" y="214"/>
                  <a:pt x="203" y="211"/>
                </a:cubicBezTo>
                <a:cubicBezTo>
                  <a:pt x="202" y="207"/>
                  <a:pt x="205" y="205"/>
                  <a:pt x="209" y="205"/>
                </a:cubicBezTo>
                <a:cubicBezTo>
                  <a:pt x="211" y="205"/>
                  <a:pt x="213" y="207"/>
                  <a:pt x="215" y="208"/>
                </a:cubicBezTo>
                <a:cubicBezTo>
                  <a:pt x="217" y="208"/>
                  <a:pt x="220" y="210"/>
                  <a:pt x="223" y="210"/>
                </a:cubicBezTo>
                <a:cubicBezTo>
                  <a:pt x="223" y="208"/>
                  <a:pt x="223" y="206"/>
                  <a:pt x="223" y="204"/>
                </a:cubicBezTo>
                <a:cubicBezTo>
                  <a:pt x="224" y="202"/>
                  <a:pt x="224" y="201"/>
                  <a:pt x="225" y="200"/>
                </a:cubicBezTo>
                <a:cubicBezTo>
                  <a:pt x="227" y="198"/>
                  <a:pt x="227" y="198"/>
                  <a:pt x="230" y="198"/>
                </a:cubicBezTo>
                <a:cubicBezTo>
                  <a:pt x="229" y="197"/>
                  <a:pt x="230" y="197"/>
                  <a:pt x="230" y="197"/>
                </a:cubicBezTo>
                <a:cubicBezTo>
                  <a:pt x="230" y="196"/>
                  <a:pt x="231" y="196"/>
                  <a:pt x="231" y="196"/>
                </a:cubicBezTo>
                <a:cubicBezTo>
                  <a:pt x="232" y="195"/>
                  <a:pt x="232" y="195"/>
                  <a:pt x="233" y="194"/>
                </a:cubicBezTo>
                <a:cubicBezTo>
                  <a:pt x="233" y="194"/>
                  <a:pt x="233" y="193"/>
                  <a:pt x="233" y="193"/>
                </a:cubicBezTo>
                <a:cubicBezTo>
                  <a:pt x="235" y="191"/>
                  <a:pt x="237" y="190"/>
                  <a:pt x="238" y="189"/>
                </a:cubicBezTo>
                <a:cubicBezTo>
                  <a:pt x="240" y="189"/>
                  <a:pt x="242" y="189"/>
                  <a:pt x="244" y="188"/>
                </a:cubicBezTo>
                <a:cubicBezTo>
                  <a:pt x="245" y="188"/>
                  <a:pt x="246" y="187"/>
                  <a:pt x="247" y="187"/>
                </a:cubicBezTo>
                <a:cubicBezTo>
                  <a:pt x="249" y="188"/>
                  <a:pt x="249" y="188"/>
                  <a:pt x="251" y="187"/>
                </a:cubicBezTo>
                <a:cubicBezTo>
                  <a:pt x="254" y="185"/>
                  <a:pt x="256" y="183"/>
                  <a:pt x="260" y="181"/>
                </a:cubicBezTo>
                <a:cubicBezTo>
                  <a:pt x="262" y="180"/>
                  <a:pt x="263" y="177"/>
                  <a:pt x="266" y="179"/>
                </a:cubicBezTo>
                <a:cubicBezTo>
                  <a:pt x="268" y="180"/>
                  <a:pt x="270" y="183"/>
                  <a:pt x="273" y="183"/>
                </a:cubicBezTo>
                <a:cubicBezTo>
                  <a:pt x="275" y="183"/>
                  <a:pt x="276" y="182"/>
                  <a:pt x="277" y="183"/>
                </a:cubicBezTo>
                <a:cubicBezTo>
                  <a:pt x="278" y="183"/>
                  <a:pt x="278" y="184"/>
                  <a:pt x="279" y="185"/>
                </a:cubicBezTo>
                <a:cubicBezTo>
                  <a:pt x="281" y="185"/>
                  <a:pt x="281" y="185"/>
                  <a:pt x="282" y="187"/>
                </a:cubicBezTo>
                <a:cubicBezTo>
                  <a:pt x="283" y="188"/>
                  <a:pt x="285" y="190"/>
                  <a:pt x="286" y="191"/>
                </a:cubicBezTo>
                <a:cubicBezTo>
                  <a:pt x="287" y="193"/>
                  <a:pt x="286" y="193"/>
                  <a:pt x="288" y="193"/>
                </a:cubicBezTo>
                <a:cubicBezTo>
                  <a:pt x="290" y="193"/>
                  <a:pt x="291" y="192"/>
                  <a:pt x="292" y="192"/>
                </a:cubicBezTo>
                <a:cubicBezTo>
                  <a:pt x="294" y="191"/>
                  <a:pt x="296" y="190"/>
                  <a:pt x="298" y="190"/>
                </a:cubicBezTo>
                <a:cubicBezTo>
                  <a:pt x="301" y="190"/>
                  <a:pt x="303" y="189"/>
                  <a:pt x="306" y="188"/>
                </a:cubicBezTo>
                <a:cubicBezTo>
                  <a:pt x="308" y="188"/>
                  <a:pt x="309" y="189"/>
                  <a:pt x="310" y="189"/>
                </a:cubicBezTo>
                <a:cubicBezTo>
                  <a:pt x="311" y="189"/>
                  <a:pt x="314" y="189"/>
                  <a:pt x="315" y="188"/>
                </a:cubicBezTo>
                <a:cubicBezTo>
                  <a:pt x="316" y="187"/>
                  <a:pt x="315" y="182"/>
                  <a:pt x="314" y="181"/>
                </a:cubicBezTo>
                <a:cubicBezTo>
                  <a:pt x="313" y="181"/>
                  <a:pt x="312" y="181"/>
                  <a:pt x="311" y="180"/>
                </a:cubicBezTo>
                <a:cubicBezTo>
                  <a:pt x="309" y="179"/>
                  <a:pt x="308" y="177"/>
                  <a:pt x="307" y="175"/>
                </a:cubicBezTo>
                <a:cubicBezTo>
                  <a:pt x="305" y="173"/>
                  <a:pt x="303" y="171"/>
                  <a:pt x="302" y="169"/>
                </a:cubicBezTo>
                <a:cubicBezTo>
                  <a:pt x="301" y="168"/>
                  <a:pt x="300" y="167"/>
                  <a:pt x="301" y="166"/>
                </a:cubicBezTo>
                <a:cubicBezTo>
                  <a:pt x="301" y="167"/>
                  <a:pt x="302" y="165"/>
                  <a:pt x="302" y="165"/>
                </a:cubicBezTo>
                <a:cubicBezTo>
                  <a:pt x="303" y="165"/>
                  <a:pt x="304" y="164"/>
                  <a:pt x="304" y="164"/>
                </a:cubicBezTo>
                <a:cubicBezTo>
                  <a:pt x="305" y="163"/>
                  <a:pt x="305" y="162"/>
                  <a:pt x="304" y="161"/>
                </a:cubicBezTo>
                <a:cubicBezTo>
                  <a:pt x="304" y="159"/>
                  <a:pt x="302" y="158"/>
                  <a:pt x="301" y="156"/>
                </a:cubicBezTo>
                <a:cubicBezTo>
                  <a:pt x="301" y="155"/>
                  <a:pt x="302" y="154"/>
                  <a:pt x="300" y="154"/>
                </a:cubicBezTo>
                <a:cubicBezTo>
                  <a:pt x="298" y="153"/>
                  <a:pt x="297" y="154"/>
                  <a:pt x="295" y="153"/>
                </a:cubicBezTo>
                <a:cubicBezTo>
                  <a:pt x="294" y="152"/>
                  <a:pt x="293" y="151"/>
                  <a:pt x="292" y="150"/>
                </a:cubicBezTo>
                <a:cubicBezTo>
                  <a:pt x="291" y="149"/>
                  <a:pt x="286" y="146"/>
                  <a:pt x="285" y="147"/>
                </a:cubicBezTo>
                <a:cubicBezTo>
                  <a:pt x="284" y="147"/>
                  <a:pt x="284" y="148"/>
                  <a:pt x="284" y="148"/>
                </a:cubicBezTo>
                <a:cubicBezTo>
                  <a:pt x="283" y="148"/>
                  <a:pt x="282" y="148"/>
                  <a:pt x="282" y="148"/>
                </a:cubicBezTo>
                <a:cubicBezTo>
                  <a:pt x="281" y="146"/>
                  <a:pt x="281" y="145"/>
                  <a:pt x="283" y="144"/>
                </a:cubicBezTo>
                <a:cubicBezTo>
                  <a:pt x="284" y="144"/>
                  <a:pt x="285" y="143"/>
                  <a:pt x="286" y="143"/>
                </a:cubicBezTo>
                <a:cubicBezTo>
                  <a:pt x="287" y="142"/>
                  <a:pt x="289" y="143"/>
                  <a:pt x="290" y="143"/>
                </a:cubicBezTo>
                <a:cubicBezTo>
                  <a:pt x="292" y="142"/>
                  <a:pt x="291" y="142"/>
                  <a:pt x="292" y="140"/>
                </a:cubicBezTo>
                <a:cubicBezTo>
                  <a:pt x="292" y="139"/>
                  <a:pt x="292" y="138"/>
                  <a:pt x="293" y="137"/>
                </a:cubicBezTo>
                <a:cubicBezTo>
                  <a:pt x="293" y="136"/>
                  <a:pt x="293" y="134"/>
                  <a:pt x="294" y="135"/>
                </a:cubicBezTo>
                <a:cubicBezTo>
                  <a:pt x="295" y="136"/>
                  <a:pt x="297" y="138"/>
                  <a:pt x="298" y="138"/>
                </a:cubicBezTo>
                <a:cubicBezTo>
                  <a:pt x="300" y="138"/>
                  <a:pt x="299" y="136"/>
                  <a:pt x="299" y="135"/>
                </a:cubicBezTo>
                <a:cubicBezTo>
                  <a:pt x="299" y="134"/>
                  <a:pt x="299" y="133"/>
                  <a:pt x="299" y="132"/>
                </a:cubicBezTo>
                <a:cubicBezTo>
                  <a:pt x="299" y="130"/>
                  <a:pt x="300" y="131"/>
                  <a:pt x="301" y="131"/>
                </a:cubicBezTo>
                <a:cubicBezTo>
                  <a:pt x="303" y="131"/>
                  <a:pt x="305" y="130"/>
                  <a:pt x="306" y="128"/>
                </a:cubicBezTo>
                <a:cubicBezTo>
                  <a:pt x="306" y="126"/>
                  <a:pt x="304" y="125"/>
                  <a:pt x="304" y="123"/>
                </a:cubicBezTo>
                <a:cubicBezTo>
                  <a:pt x="307" y="123"/>
                  <a:pt x="310" y="123"/>
                  <a:pt x="312" y="122"/>
                </a:cubicBezTo>
                <a:cubicBezTo>
                  <a:pt x="313" y="121"/>
                  <a:pt x="313" y="121"/>
                  <a:pt x="313" y="121"/>
                </a:cubicBezTo>
                <a:cubicBezTo>
                  <a:pt x="313" y="120"/>
                  <a:pt x="313" y="120"/>
                  <a:pt x="312" y="120"/>
                </a:cubicBezTo>
                <a:cubicBezTo>
                  <a:pt x="312" y="119"/>
                  <a:pt x="312" y="119"/>
                  <a:pt x="312" y="118"/>
                </a:cubicBezTo>
                <a:cubicBezTo>
                  <a:pt x="311" y="117"/>
                  <a:pt x="311" y="117"/>
                  <a:pt x="310" y="116"/>
                </a:cubicBezTo>
                <a:cubicBezTo>
                  <a:pt x="310" y="116"/>
                  <a:pt x="310" y="114"/>
                  <a:pt x="310" y="114"/>
                </a:cubicBezTo>
                <a:cubicBezTo>
                  <a:pt x="310" y="112"/>
                  <a:pt x="310" y="110"/>
                  <a:pt x="310" y="108"/>
                </a:cubicBezTo>
                <a:cubicBezTo>
                  <a:pt x="310" y="107"/>
                  <a:pt x="311" y="107"/>
                  <a:pt x="310" y="106"/>
                </a:cubicBezTo>
                <a:cubicBezTo>
                  <a:pt x="310" y="105"/>
                  <a:pt x="310" y="105"/>
                  <a:pt x="310" y="104"/>
                </a:cubicBezTo>
                <a:cubicBezTo>
                  <a:pt x="310" y="103"/>
                  <a:pt x="310" y="102"/>
                  <a:pt x="311" y="101"/>
                </a:cubicBezTo>
                <a:cubicBezTo>
                  <a:pt x="312" y="100"/>
                  <a:pt x="313" y="98"/>
                  <a:pt x="314" y="96"/>
                </a:cubicBezTo>
                <a:cubicBezTo>
                  <a:pt x="315" y="94"/>
                  <a:pt x="315" y="92"/>
                  <a:pt x="314" y="90"/>
                </a:cubicBezTo>
                <a:cubicBezTo>
                  <a:pt x="313" y="88"/>
                  <a:pt x="314" y="87"/>
                  <a:pt x="315" y="85"/>
                </a:cubicBezTo>
                <a:cubicBezTo>
                  <a:pt x="316" y="84"/>
                  <a:pt x="316" y="82"/>
                  <a:pt x="318" y="80"/>
                </a:cubicBezTo>
                <a:cubicBezTo>
                  <a:pt x="318" y="80"/>
                  <a:pt x="318" y="79"/>
                  <a:pt x="318" y="79"/>
                </a:cubicBezTo>
                <a:cubicBezTo>
                  <a:pt x="319" y="79"/>
                  <a:pt x="319" y="79"/>
                  <a:pt x="319" y="78"/>
                </a:cubicBezTo>
                <a:cubicBezTo>
                  <a:pt x="319" y="78"/>
                  <a:pt x="320" y="76"/>
                  <a:pt x="320" y="76"/>
                </a:cubicBezTo>
                <a:cubicBezTo>
                  <a:pt x="322" y="75"/>
                  <a:pt x="325" y="76"/>
                  <a:pt x="327" y="76"/>
                </a:cubicBezTo>
                <a:cubicBezTo>
                  <a:pt x="329" y="76"/>
                  <a:pt x="330" y="77"/>
                  <a:pt x="332" y="77"/>
                </a:cubicBezTo>
                <a:cubicBezTo>
                  <a:pt x="333" y="77"/>
                  <a:pt x="334" y="77"/>
                  <a:pt x="335" y="77"/>
                </a:cubicBezTo>
                <a:cubicBezTo>
                  <a:pt x="336" y="77"/>
                  <a:pt x="336" y="77"/>
                  <a:pt x="337" y="75"/>
                </a:cubicBezTo>
                <a:cubicBezTo>
                  <a:pt x="338" y="75"/>
                  <a:pt x="338" y="74"/>
                  <a:pt x="339" y="74"/>
                </a:cubicBezTo>
                <a:cubicBezTo>
                  <a:pt x="341" y="74"/>
                  <a:pt x="343" y="76"/>
                  <a:pt x="345" y="76"/>
                </a:cubicBezTo>
                <a:cubicBezTo>
                  <a:pt x="347" y="76"/>
                  <a:pt x="348" y="74"/>
                  <a:pt x="348" y="72"/>
                </a:cubicBezTo>
                <a:cubicBezTo>
                  <a:pt x="349" y="72"/>
                  <a:pt x="351" y="73"/>
                  <a:pt x="352" y="73"/>
                </a:cubicBezTo>
                <a:cubicBezTo>
                  <a:pt x="352" y="74"/>
                  <a:pt x="353" y="75"/>
                  <a:pt x="354" y="74"/>
                </a:cubicBezTo>
                <a:cubicBezTo>
                  <a:pt x="355" y="74"/>
                  <a:pt x="356" y="69"/>
                  <a:pt x="356" y="69"/>
                </a:cubicBezTo>
                <a:cubicBezTo>
                  <a:pt x="357" y="67"/>
                  <a:pt x="357" y="64"/>
                  <a:pt x="357" y="62"/>
                </a:cubicBezTo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7" name="Freeform 34">
            <a:extLst>
              <a:ext uri="{FF2B5EF4-FFF2-40B4-BE49-F238E27FC236}">
                <a16:creationId xmlns:a16="http://schemas.microsoft.com/office/drawing/2014/main" id="{D5B4BAAF-8EAA-F178-0C09-A793FFEED89F}"/>
              </a:ext>
            </a:extLst>
          </p:cNvPr>
          <p:cNvSpPr>
            <a:spLocks/>
          </p:cNvSpPr>
          <p:nvPr/>
        </p:nvSpPr>
        <p:spPr bwMode="auto">
          <a:xfrm>
            <a:off x="10577309" y="4161257"/>
            <a:ext cx="763376" cy="558327"/>
          </a:xfrm>
          <a:custGeom>
            <a:avLst/>
            <a:gdLst/>
            <a:ahLst/>
            <a:cxnLst>
              <a:cxn ang="0">
                <a:pos x="474" y="252"/>
              </a:cxn>
              <a:cxn ang="0">
                <a:pos x="437" y="239"/>
              </a:cxn>
              <a:cxn ang="0">
                <a:pos x="438" y="138"/>
              </a:cxn>
              <a:cxn ang="0">
                <a:pos x="412" y="87"/>
              </a:cxn>
              <a:cxn ang="0">
                <a:pos x="392" y="65"/>
              </a:cxn>
              <a:cxn ang="0">
                <a:pos x="379" y="32"/>
              </a:cxn>
              <a:cxn ang="0">
                <a:pos x="336" y="10"/>
              </a:cxn>
              <a:cxn ang="0">
                <a:pos x="295" y="30"/>
              </a:cxn>
              <a:cxn ang="0">
                <a:pos x="245" y="34"/>
              </a:cxn>
              <a:cxn ang="0">
                <a:pos x="212" y="27"/>
              </a:cxn>
              <a:cxn ang="0">
                <a:pos x="175" y="24"/>
              </a:cxn>
              <a:cxn ang="0">
                <a:pos x="145" y="27"/>
              </a:cxn>
              <a:cxn ang="0">
                <a:pos x="125" y="42"/>
              </a:cxn>
              <a:cxn ang="0">
                <a:pos x="107" y="53"/>
              </a:cxn>
              <a:cxn ang="0">
                <a:pos x="102" y="62"/>
              </a:cxn>
              <a:cxn ang="0">
                <a:pos x="94" y="76"/>
              </a:cxn>
              <a:cxn ang="0">
                <a:pos x="80" y="102"/>
              </a:cxn>
              <a:cxn ang="0">
                <a:pos x="73" y="123"/>
              </a:cxn>
              <a:cxn ang="0">
                <a:pos x="64" y="133"/>
              </a:cxn>
              <a:cxn ang="0">
                <a:pos x="54" y="149"/>
              </a:cxn>
              <a:cxn ang="0">
                <a:pos x="48" y="159"/>
              </a:cxn>
              <a:cxn ang="0">
                <a:pos x="34" y="165"/>
              </a:cxn>
              <a:cxn ang="0">
                <a:pos x="5" y="182"/>
              </a:cxn>
              <a:cxn ang="0">
                <a:pos x="19" y="199"/>
              </a:cxn>
              <a:cxn ang="0">
                <a:pos x="29" y="210"/>
              </a:cxn>
              <a:cxn ang="0">
                <a:pos x="31" y="231"/>
              </a:cxn>
              <a:cxn ang="0">
                <a:pos x="61" y="246"/>
              </a:cxn>
              <a:cxn ang="0">
                <a:pos x="61" y="260"/>
              </a:cxn>
              <a:cxn ang="0">
                <a:pos x="65" y="273"/>
              </a:cxn>
              <a:cxn ang="0">
                <a:pos x="61" y="285"/>
              </a:cxn>
              <a:cxn ang="0">
                <a:pos x="71" y="292"/>
              </a:cxn>
              <a:cxn ang="0">
                <a:pos x="94" y="305"/>
              </a:cxn>
              <a:cxn ang="0">
                <a:pos x="107" y="299"/>
              </a:cxn>
              <a:cxn ang="0">
                <a:pos x="122" y="309"/>
              </a:cxn>
              <a:cxn ang="0">
                <a:pos x="119" y="318"/>
              </a:cxn>
              <a:cxn ang="0">
                <a:pos x="132" y="335"/>
              </a:cxn>
              <a:cxn ang="0">
                <a:pos x="138" y="365"/>
              </a:cxn>
              <a:cxn ang="0">
                <a:pos x="185" y="369"/>
              </a:cxn>
              <a:cxn ang="0">
                <a:pos x="221" y="378"/>
              </a:cxn>
              <a:cxn ang="0">
                <a:pos x="263" y="378"/>
              </a:cxn>
              <a:cxn ang="0">
                <a:pos x="290" y="381"/>
              </a:cxn>
              <a:cxn ang="0">
                <a:pos x="308" y="364"/>
              </a:cxn>
              <a:cxn ang="0">
                <a:pos x="344" y="350"/>
              </a:cxn>
              <a:cxn ang="0">
                <a:pos x="382" y="347"/>
              </a:cxn>
              <a:cxn ang="0">
                <a:pos x="399" y="355"/>
              </a:cxn>
              <a:cxn ang="0">
                <a:pos x="414" y="360"/>
              </a:cxn>
              <a:cxn ang="0">
                <a:pos x="426" y="368"/>
              </a:cxn>
              <a:cxn ang="0">
                <a:pos x="446" y="379"/>
              </a:cxn>
              <a:cxn ang="0">
                <a:pos x="458" y="366"/>
              </a:cxn>
              <a:cxn ang="0">
                <a:pos x="468" y="316"/>
              </a:cxn>
              <a:cxn ang="0">
                <a:pos x="476" y="294"/>
              </a:cxn>
              <a:cxn ang="0">
                <a:pos x="491" y="289"/>
              </a:cxn>
              <a:cxn ang="0">
                <a:pos x="518" y="280"/>
              </a:cxn>
            </a:cxnLst>
            <a:rect l="0" t="0" r="r" b="b"/>
            <a:pathLst>
              <a:path w="525" h="384">
                <a:moveTo>
                  <a:pt x="525" y="255"/>
                </a:moveTo>
                <a:cubicBezTo>
                  <a:pt x="525" y="252"/>
                  <a:pt x="515" y="249"/>
                  <a:pt x="512" y="247"/>
                </a:cubicBezTo>
                <a:cubicBezTo>
                  <a:pt x="507" y="244"/>
                  <a:pt x="503" y="241"/>
                  <a:pt x="496" y="243"/>
                </a:cubicBezTo>
                <a:cubicBezTo>
                  <a:pt x="493" y="243"/>
                  <a:pt x="493" y="244"/>
                  <a:pt x="491" y="246"/>
                </a:cubicBezTo>
                <a:cubicBezTo>
                  <a:pt x="490" y="247"/>
                  <a:pt x="487" y="249"/>
                  <a:pt x="483" y="250"/>
                </a:cubicBezTo>
                <a:cubicBezTo>
                  <a:pt x="478" y="252"/>
                  <a:pt x="476" y="252"/>
                  <a:pt x="474" y="252"/>
                </a:cubicBezTo>
                <a:cubicBezTo>
                  <a:pt x="472" y="252"/>
                  <a:pt x="470" y="251"/>
                  <a:pt x="468" y="252"/>
                </a:cubicBezTo>
                <a:cubicBezTo>
                  <a:pt x="467" y="252"/>
                  <a:pt x="467" y="255"/>
                  <a:pt x="466" y="256"/>
                </a:cubicBezTo>
                <a:cubicBezTo>
                  <a:pt x="463" y="259"/>
                  <a:pt x="462" y="257"/>
                  <a:pt x="459" y="256"/>
                </a:cubicBezTo>
                <a:cubicBezTo>
                  <a:pt x="457" y="254"/>
                  <a:pt x="455" y="253"/>
                  <a:pt x="453" y="252"/>
                </a:cubicBezTo>
                <a:cubicBezTo>
                  <a:pt x="451" y="252"/>
                  <a:pt x="445" y="249"/>
                  <a:pt x="443" y="248"/>
                </a:cubicBezTo>
                <a:cubicBezTo>
                  <a:pt x="443" y="247"/>
                  <a:pt x="438" y="239"/>
                  <a:pt x="437" y="239"/>
                </a:cubicBezTo>
                <a:cubicBezTo>
                  <a:pt x="433" y="234"/>
                  <a:pt x="428" y="230"/>
                  <a:pt x="432" y="223"/>
                </a:cubicBezTo>
                <a:cubicBezTo>
                  <a:pt x="433" y="219"/>
                  <a:pt x="433" y="211"/>
                  <a:pt x="431" y="208"/>
                </a:cubicBezTo>
                <a:cubicBezTo>
                  <a:pt x="429" y="204"/>
                  <a:pt x="430" y="191"/>
                  <a:pt x="430" y="185"/>
                </a:cubicBezTo>
                <a:cubicBezTo>
                  <a:pt x="431" y="175"/>
                  <a:pt x="433" y="171"/>
                  <a:pt x="437" y="161"/>
                </a:cubicBezTo>
                <a:cubicBezTo>
                  <a:pt x="438" y="159"/>
                  <a:pt x="439" y="151"/>
                  <a:pt x="437" y="148"/>
                </a:cubicBezTo>
                <a:cubicBezTo>
                  <a:pt x="436" y="146"/>
                  <a:pt x="438" y="141"/>
                  <a:pt x="438" y="138"/>
                </a:cubicBezTo>
                <a:cubicBezTo>
                  <a:pt x="438" y="136"/>
                  <a:pt x="434" y="130"/>
                  <a:pt x="434" y="128"/>
                </a:cubicBezTo>
                <a:cubicBezTo>
                  <a:pt x="432" y="125"/>
                  <a:pt x="434" y="121"/>
                  <a:pt x="431" y="121"/>
                </a:cubicBezTo>
                <a:cubicBezTo>
                  <a:pt x="427" y="121"/>
                  <a:pt x="424" y="119"/>
                  <a:pt x="422" y="115"/>
                </a:cubicBezTo>
                <a:cubicBezTo>
                  <a:pt x="420" y="112"/>
                  <a:pt x="421" y="109"/>
                  <a:pt x="421" y="106"/>
                </a:cubicBezTo>
                <a:cubicBezTo>
                  <a:pt x="420" y="101"/>
                  <a:pt x="419" y="96"/>
                  <a:pt x="416" y="92"/>
                </a:cubicBezTo>
                <a:cubicBezTo>
                  <a:pt x="414" y="91"/>
                  <a:pt x="414" y="90"/>
                  <a:pt x="412" y="87"/>
                </a:cubicBezTo>
                <a:cubicBezTo>
                  <a:pt x="411" y="86"/>
                  <a:pt x="409" y="85"/>
                  <a:pt x="408" y="84"/>
                </a:cubicBezTo>
                <a:cubicBezTo>
                  <a:pt x="407" y="83"/>
                  <a:pt x="406" y="81"/>
                  <a:pt x="405" y="79"/>
                </a:cubicBezTo>
                <a:cubicBezTo>
                  <a:pt x="403" y="77"/>
                  <a:pt x="403" y="73"/>
                  <a:pt x="401" y="72"/>
                </a:cubicBezTo>
                <a:cubicBezTo>
                  <a:pt x="399" y="70"/>
                  <a:pt x="396" y="70"/>
                  <a:pt x="394" y="68"/>
                </a:cubicBezTo>
                <a:cubicBezTo>
                  <a:pt x="394" y="68"/>
                  <a:pt x="395" y="67"/>
                  <a:pt x="394" y="67"/>
                </a:cubicBezTo>
                <a:cubicBezTo>
                  <a:pt x="394" y="66"/>
                  <a:pt x="393" y="66"/>
                  <a:pt x="392" y="65"/>
                </a:cubicBezTo>
                <a:cubicBezTo>
                  <a:pt x="391" y="65"/>
                  <a:pt x="392" y="64"/>
                  <a:pt x="391" y="63"/>
                </a:cubicBezTo>
                <a:cubicBezTo>
                  <a:pt x="391" y="62"/>
                  <a:pt x="390" y="62"/>
                  <a:pt x="390" y="60"/>
                </a:cubicBezTo>
                <a:cubicBezTo>
                  <a:pt x="389" y="59"/>
                  <a:pt x="390" y="58"/>
                  <a:pt x="390" y="57"/>
                </a:cubicBezTo>
                <a:cubicBezTo>
                  <a:pt x="390" y="53"/>
                  <a:pt x="390" y="49"/>
                  <a:pt x="388" y="46"/>
                </a:cubicBezTo>
                <a:cubicBezTo>
                  <a:pt x="386" y="42"/>
                  <a:pt x="383" y="40"/>
                  <a:pt x="381" y="37"/>
                </a:cubicBezTo>
                <a:cubicBezTo>
                  <a:pt x="380" y="36"/>
                  <a:pt x="380" y="34"/>
                  <a:pt x="379" y="32"/>
                </a:cubicBezTo>
                <a:cubicBezTo>
                  <a:pt x="378" y="27"/>
                  <a:pt x="374" y="26"/>
                  <a:pt x="372" y="22"/>
                </a:cubicBezTo>
                <a:cubicBezTo>
                  <a:pt x="369" y="19"/>
                  <a:pt x="367" y="17"/>
                  <a:pt x="365" y="14"/>
                </a:cubicBezTo>
                <a:cubicBezTo>
                  <a:pt x="362" y="10"/>
                  <a:pt x="361" y="4"/>
                  <a:pt x="357" y="2"/>
                </a:cubicBezTo>
                <a:cubicBezTo>
                  <a:pt x="353" y="0"/>
                  <a:pt x="348" y="5"/>
                  <a:pt x="344" y="6"/>
                </a:cubicBezTo>
                <a:cubicBezTo>
                  <a:pt x="344" y="6"/>
                  <a:pt x="344" y="6"/>
                  <a:pt x="344" y="6"/>
                </a:cubicBezTo>
                <a:cubicBezTo>
                  <a:pt x="341" y="7"/>
                  <a:pt x="339" y="8"/>
                  <a:pt x="336" y="10"/>
                </a:cubicBezTo>
                <a:cubicBezTo>
                  <a:pt x="333" y="11"/>
                  <a:pt x="329" y="13"/>
                  <a:pt x="328" y="16"/>
                </a:cubicBezTo>
                <a:cubicBezTo>
                  <a:pt x="326" y="18"/>
                  <a:pt x="326" y="21"/>
                  <a:pt x="324" y="23"/>
                </a:cubicBezTo>
                <a:cubicBezTo>
                  <a:pt x="322" y="26"/>
                  <a:pt x="321" y="25"/>
                  <a:pt x="317" y="25"/>
                </a:cubicBezTo>
                <a:cubicBezTo>
                  <a:pt x="313" y="25"/>
                  <a:pt x="308" y="27"/>
                  <a:pt x="303" y="27"/>
                </a:cubicBezTo>
                <a:cubicBezTo>
                  <a:pt x="301" y="27"/>
                  <a:pt x="298" y="28"/>
                  <a:pt x="296" y="29"/>
                </a:cubicBezTo>
                <a:cubicBezTo>
                  <a:pt x="296" y="29"/>
                  <a:pt x="296" y="30"/>
                  <a:pt x="295" y="30"/>
                </a:cubicBezTo>
                <a:cubicBezTo>
                  <a:pt x="295" y="30"/>
                  <a:pt x="293" y="30"/>
                  <a:pt x="293" y="30"/>
                </a:cubicBezTo>
                <a:cubicBezTo>
                  <a:pt x="287" y="30"/>
                  <a:pt x="281" y="30"/>
                  <a:pt x="276" y="30"/>
                </a:cubicBezTo>
                <a:cubicBezTo>
                  <a:pt x="272" y="30"/>
                  <a:pt x="271" y="32"/>
                  <a:pt x="269" y="35"/>
                </a:cubicBezTo>
                <a:cubicBezTo>
                  <a:pt x="268" y="37"/>
                  <a:pt x="267" y="41"/>
                  <a:pt x="264" y="42"/>
                </a:cubicBezTo>
                <a:cubicBezTo>
                  <a:pt x="259" y="44"/>
                  <a:pt x="253" y="42"/>
                  <a:pt x="249" y="39"/>
                </a:cubicBezTo>
                <a:cubicBezTo>
                  <a:pt x="247" y="37"/>
                  <a:pt x="246" y="35"/>
                  <a:pt x="245" y="34"/>
                </a:cubicBezTo>
                <a:cubicBezTo>
                  <a:pt x="244" y="33"/>
                  <a:pt x="242" y="32"/>
                  <a:pt x="241" y="31"/>
                </a:cubicBezTo>
                <a:cubicBezTo>
                  <a:pt x="240" y="30"/>
                  <a:pt x="241" y="29"/>
                  <a:pt x="238" y="29"/>
                </a:cubicBezTo>
                <a:cubicBezTo>
                  <a:pt x="239" y="25"/>
                  <a:pt x="229" y="29"/>
                  <a:pt x="228" y="29"/>
                </a:cubicBezTo>
                <a:cubicBezTo>
                  <a:pt x="223" y="31"/>
                  <a:pt x="220" y="31"/>
                  <a:pt x="216" y="29"/>
                </a:cubicBezTo>
                <a:cubicBezTo>
                  <a:pt x="215" y="29"/>
                  <a:pt x="214" y="29"/>
                  <a:pt x="214" y="29"/>
                </a:cubicBezTo>
                <a:cubicBezTo>
                  <a:pt x="213" y="29"/>
                  <a:pt x="213" y="28"/>
                  <a:pt x="212" y="27"/>
                </a:cubicBezTo>
                <a:cubicBezTo>
                  <a:pt x="210" y="26"/>
                  <a:pt x="205" y="26"/>
                  <a:pt x="203" y="26"/>
                </a:cubicBezTo>
                <a:cubicBezTo>
                  <a:pt x="201" y="26"/>
                  <a:pt x="199" y="26"/>
                  <a:pt x="197" y="26"/>
                </a:cubicBezTo>
                <a:cubicBezTo>
                  <a:pt x="195" y="26"/>
                  <a:pt x="195" y="27"/>
                  <a:pt x="194" y="29"/>
                </a:cubicBezTo>
                <a:cubicBezTo>
                  <a:pt x="194" y="28"/>
                  <a:pt x="192" y="24"/>
                  <a:pt x="191" y="24"/>
                </a:cubicBezTo>
                <a:cubicBezTo>
                  <a:pt x="189" y="22"/>
                  <a:pt x="187" y="23"/>
                  <a:pt x="186" y="23"/>
                </a:cubicBezTo>
                <a:cubicBezTo>
                  <a:pt x="182" y="23"/>
                  <a:pt x="179" y="24"/>
                  <a:pt x="175" y="24"/>
                </a:cubicBezTo>
                <a:cubicBezTo>
                  <a:pt x="171" y="23"/>
                  <a:pt x="172" y="21"/>
                  <a:pt x="170" y="18"/>
                </a:cubicBezTo>
                <a:cubicBezTo>
                  <a:pt x="168" y="16"/>
                  <a:pt x="165" y="15"/>
                  <a:pt x="162" y="17"/>
                </a:cubicBezTo>
                <a:cubicBezTo>
                  <a:pt x="160" y="18"/>
                  <a:pt x="159" y="19"/>
                  <a:pt x="158" y="20"/>
                </a:cubicBezTo>
                <a:cubicBezTo>
                  <a:pt x="157" y="21"/>
                  <a:pt x="156" y="22"/>
                  <a:pt x="155" y="23"/>
                </a:cubicBezTo>
                <a:cubicBezTo>
                  <a:pt x="152" y="24"/>
                  <a:pt x="148" y="22"/>
                  <a:pt x="145" y="23"/>
                </a:cubicBezTo>
                <a:cubicBezTo>
                  <a:pt x="145" y="24"/>
                  <a:pt x="145" y="25"/>
                  <a:pt x="145" y="27"/>
                </a:cubicBezTo>
                <a:cubicBezTo>
                  <a:pt x="143" y="27"/>
                  <a:pt x="142" y="28"/>
                  <a:pt x="142" y="30"/>
                </a:cubicBezTo>
                <a:cubicBezTo>
                  <a:pt x="141" y="31"/>
                  <a:pt x="142" y="32"/>
                  <a:pt x="141" y="33"/>
                </a:cubicBezTo>
                <a:cubicBezTo>
                  <a:pt x="141" y="33"/>
                  <a:pt x="140" y="34"/>
                  <a:pt x="140" y="35"/>
                </a:cubicBezTo>
                <a:cubicBezTo>
                  <a:pt x="138" y="35"/>
                  <a:pt x="135" y="37"/>
                  <a:pt x="133" y="39"/>
                </a:cubicBezTo>
                <a:cubicBezTo>
                  <a:pt x="133" y="40"/>
                  <a:pt x="133" y="41"/>
                  <a:pt x="132" y="42"/>
                </a:cubicBezTo>
                <a:cubicBezTo>
                  <a:pt x="130" y="43"/>
                  <a:pt x="127" y="42"/>
                  <a:pt x="125" y="42"/>
                </a:cubicBezTo>
                <a:cubicBezTo>
                  <a:pt x="124" y="42"/>
                  <a:pt x="124" y="43"/>
                  <a:pt x="122" y="43"/>
                </a:cubicBezTo>
                <a:cubicBezTo>
                  <a:pt x="121" y="43"/>
                  <a:pt x="120" y="43"/>
                  <a:pt x="119" y="45"/>
                </a:cubicBezTo>
                <a:cubicBezTo>
                  <a:pt x="118" y="46"/>
                  <a:pt x="118" y="47"/>
                  <a:pt x="116" y="48"/>
                </a:cubicBezTo>
                <a:cubicBezTo>
                  <a:pt x="115" y="48"/>
                  <a:pt x="113" y="48"/>
                  <a:pt x="112" y="48"/>
                </a:cubicBezTo>
                <a:cubicBezTo>
                  <a:pt x="110" y="48"/>
                  <a:pt x="110" y="48"/>
                  <a:pt x="109" y="50"/>
                </a:cubicBezTo>
                <a:cubicBezTo>
                  <a:pt x="108" y="51"/>
                  <a:pt x="108" y="52"/>
                  <a:pt x="107" y="53"/>
                </a:cubicBezTo>
                <a:cubicBezTo>
                  <a:pt x="106" y="53"/>
                  <a:pt x="106" y="54"/>
                  <a:pt x="106" y="55"/>
                </a:cubicBezTo>
                <a:cubicBezTo>
                  <a:pt x="105" y="55"/>
                  <a:pt x="105" y="55"/>
                  <a:pt x="104" y="56"/>
                </a:cubicBezTo>
                <a:cubicBezTo>
                  <a:pt x="104" y="57"/>
                  <a:pt x="105" y="58"/>
                  <a:pt x="104" y="59"/>
                </a:cubicBezTo>
                <a:cubicBezTo>
                  <a:pt x="104" y="59"/>
                  <a:pt x="103" y="60"/>
                  <a:pt x="103" y="60"/>
                </a:cubicBezTo>
                <a:cubicBezTo>
                  <a:pt x="103" y="60"/>
                  <a:pt x="102" y="61"/>
                  <a:pt x="102" y="61"/>
                </a:cubicBezTo>
                <a:cubicBezTo>
                  <a:pt x="102" y="62"/>
                  <a:pt x="102" y="62"/>
                  <a:pt x="102" y="62"/>
                </a:cubicBezTo>
                <a:cubicBezTo>
                  <a:pt x="102" y="62"/>
                  <a:pt x="101" y="63"/>
                  <a:pt x="101" y="63"/>
                </a:cubicBezTo>
                <a:cubicBezTo>
                  <a:pt x="100" y="64"/>
                  <a:pt x="100" y="65"/>
                  <a:pt x="99" y="66"/>
                </a:cubicBezTo>
                <a:cubicBezTo>
                  <a:pt x="99" y="66"/>
                  <a:pt x="99" y="67"/>
                  <a:pt x="99" y="67"/>
                </a:cubicBezTo>
                <a:cubicBezTo>
                  <a:pt x="99" y="69"/>
                  <a:pt x="99" y="70"/>
                  <a:pt x="98" y="71"/>
                </a:cubicBezTo>
                <a:cubicBezTo>
                  <a:pt x="98" y="73"/>
                  <a:pt x="98" y="74"/>
                  <a:pt x="98" y="75"/>
                </a:cubicBezTo>
                <a:cubicBezTo>
                  <a:pt x="97" y="76"/>
                  <a:pt x="95" y="76"/>
                  <a:pt x="94" y="76"/>
                </a:cubicBezTo>
                <a:cubicBezTo>
                  <a:pt x="92" y="77"/>
                  <a:pt x="91" y="79"/>
                  <a:pt x="90" y="81"/>
                </a:cubicBezTo>
                <a:cubicBezTo>
                  <a:pt x="89" y="82"/>
                  <a:pt x="89" y="83"/>
                  <a:pt x="89" y="84"/>
                </a:cubicBezTo>
                <a:cubicBezTo>
                  <a:pt x="88" y="86"/>
                  <a:pt x="89" y="87"/>
                  <a:pt x="88" y="89"/>
                </a:cubicBezTo>
                <a:cubicBezTo>
                  <a:pt x="88" y="91"/>
                  <a:pt x="86" y="94"/>
                  <a:pt x="84" y="96"/>
                </a:cubicBezTo>
                <a:cubicBezTo>
                  <a:pt x="83" y="96"/>
                  <a:pt x="81" y="97"/>
                  <a:pt x="81" y="98"/>
                </a:cubicBezTo>
                <a:cubicBezTo>
                  <a:pt x="80" y="99"/>
                  <a:pt x="80" y="101"/>
                  <a:pt x="80" y="102"/>
                </a:cubicBezTo>
                <a:cubicBezTo>
                  <a:pt x="79" y="103"/>
                  <a:pt x="79" y="104"/>
                  <a:pt x="78" y="105"/>
                </a:cubicBezTo>
                <a:cubicBezTo>
                  <a:pt x="77" y="106"/>
                  <a:pt x="77" y="107"/>
                  <a:pt x="77" y="108"/>
                </a:cubicBezTo>
                <a:cubicBezTo>
                  <a:pt x="76" y="109"/>
                  <a:pt x="76" y="109"/>
                  <a:pt x="75" y="109"/>
                </a:cubicBezTo>
                <a:cubicBezTo>
                  <a:pt x="75" y="110"/>
                  <a:pt x="75" y="112"/>
                  <a:pt x="75" y="113"/>
                </a:cubicBezTo>
                <a:cubicBezTo>
                  <a:pt x="75" y="115"/>
                  <a:pt x="74" y="117"/>
                  <a:pt x="74" y="118"/>
                </a:cubicBezTo>
                <a:cubicBezTo>
                  <a:pt x="74" y="120"/>
                  <a:pt x="74" y="122"/>
                  <a:pt x="73" y="123"/>
                </a:cubicBezTo>
                <a:cubicBezTo>
                  <a:pt x="72" y="125"/>
                  <a:pt x="71" y="126"/>
                  <a:pt x="70" y="126"/>
                </a:cubicBezTo>
                <a:cubicBezTo>
                  <a:pt x="70" y="127"/>
                  <a:pt x="70" y="127"/>
                  <a:pt x="69" y="128"/>
                </a:cubicBezTo>
                <a:cubicBezTo>
                  <a:pt x="68" y="128"/>
                  <a:pt x="68" y="128"/>
                  <a:pt x="68" y="128"/>
                </a:cubicBezTo>
                <a:cubicBezTo>
                  <a:pt x="67" y="128"/>
                  <a:pt x="67" y="128"/>
                  <a:pt x="67" y="129"/>
                </a:cubicBezTo>
                <a:cubicBezTo>
                  <a:pt x="66" y="129"/>
                  <a:pt x="66" y="132"/>
                  <a:pt x="64" y="132"/>
                </a:cubicBezTo>
                <a:cubicBezTo>
                  <a:pt x="64" y="132"/>
                  <a:pt x="64" y="132"/>
                  <a:pt x="64" y="133"/>
                </a:cubicBezTo>
                <a:cubicBezTo>
                  <a:pt x="62" y="133"/>
                  <a:pt x="63" y="134"/>
                  <a:pt x="62" y="135"/>
                </a:cubicBezTo>
                <a:cubicBezTo>
                  <a:pt x="61" y="136"/>
                  <a:pt x="60" y="136"/>
                  <a:pt x="59" y="137"/>
                </a:cubicBezTo>
                <a:cubicBezTo>
                  <a:pt x="59" y="138"/>
                  <a:pt x="59" y="139"/>
                  <a:pt x="59" y="139"/>
                </a:cubicBezTo>
                <a:cubicBezTo>
                  <a:pt x="59" y="140"/>
                  <a:pt x="58" y="140"/>
                  <a:pt x="58" y="141"/>
                </a:cubicBezTo>
                <a:cubicBezTo>
                  <a:pt x="57" y="142"/>
                  <a:pt x="56" y="143"/>
                  <a:pt x="55" y="145"/>
                </a:cubicBezTo>
                <a:cubicBezTo>
                  <a:pt x="55" y="146"/>
                  <a:pt x="54" y="148"/>
                  <a:pt x="54" y="149"/>
                </a:cubicBezTo>
                <a:cubicBezTo>
                  <a:pt x="54" y="149"/>
                  <a:pt x="55" y="150"/>
                  <a:pt x="54" y="151"/>
                </a:cubicBezTo>
                <a:cubicBezTo>
                  <a:pt x="54" y="151"/>
                  <a:pt x="53" y="151"/>
                  <a:pt x="53" y="152"/>
                </a:cubicBezTo>
                <a:cubicBezTo>
                  <a:pt x="53" y="152"/>
                  <a:pt x="53" y="153"/>
                  <a:pt x="52" y="154"/>
                </a:cubicBezTo>
                <a:cubicBezTo>
                  <a:pt x="52" y="154"/>
                  <a:pt x="51" y="155"/>
                  <a:pt x="51" y="155"/>
                </a:cubicBezTo>
                <a:cubicBezTo>
                  <a:pt x="50" y="156"/>
                  <a:pt x="50" y="157"/>
                  <a:pt x="49" y="158"/>
                </a:cubicBezTo>
                <a:cubicBezTo>
                  <a:pt x="49" y="159"/>
                  <a:pt x="48" y="159"/>
                  <a:pt x="48" y="159"/>
                </a:cubicBezTo>
                <a:cubicBezTo>
                  <a:pt x="48" y="158"/>
                  <a:pt x="47" y="161"/>
                  <a:pt x="47" y="161"/>
                </a:cubicBezTo>
                <a:cubicBezTo>
                  <a:pt x="46" y="161"/>
                  <a:pt x="46" y="162"/>
                  <a:pt x="46" y="162"/>
                </a:cubicBezTo>
                <a:cubicBezTo>
                  <a:pt x="46" y="162"/>
                  <a:pt x="45" y="163"/>
                  <a:pt x="46" y="163"/>
                </a:cubicBezTo>
                <a:cubicBezTo>
                  <a:pt x="45" y="164"/>
                  <a:pt x="45" y="165"/>
                  <a:pt x="43" y="166"/>
                </a:cubicBezTo>
                <a:cubicBezTo>
                  <a:pt x="42" y="166"/>
                  <a:pt x="40" y="166"/>
                  <a:pt x="38" y="166"/>
                </a:cubicBezTo>
                <a:cubicBezTo>
                  <a:pt x="37" y="166"/>
                  <a:pt x="36" y="166"/>
                  <a:pt x="34" y="165"/>
                </a:cubicBezTo>
                <a:cubicBezTo>
                  <a:pt x="33" y="164"/>
                  <a:pt x="32" y="164"/>
                  <a:pt x="31" y="164"/>
                </a:cubicBezTo>
                <a:cubicBezTo>
                  <a:pt x="28" y="164"/>
                  <a:pt x="27" y="167"/>
                  <a:pt x="26" y="168"/>
                </a:cubicBezTo>
                <a:cubicBezTo>
                  <a:pt x="22" y="177"/>
                  <a:pt x="12" y="171"/>
                  <a:pt x="5" y="172"/>
                </a:cubicBezTo>
                <a:cubicBezTo>
                  <a:pt x="4" y="172"/>
                  <a:pt x="4" y="173"/>
                  <a:pt x="2" y="173"/>
                </a:cubicBezTo>
                <a:cubicBezTo>
                  <a:pt x="2" y="173"/>
                  <a:pt x="1" y="173"/>
                  <a:pt x="0" y="173"/>
                </a:cubicBezTo>
                <a:cubicBezTo>
                  <a:pt x="5" y="182"/>
                  <a:pt x="5" y="182"/>
                  <a:pt x="5" y="182"/>
                </a:cubicBezTo>
                <a:cubicBezTo>
                  <a:pt x="5" y="184"/>
                  <a:pt x="4" y="186"/>
                  <a:pt x="6" y="188"/>
                </a:cubicBezTo>
                <a:cubicBezTo>
                  <a:pt x="6" y="189"/>
                  <a:pt x="7" y="189"/>
                  <a:pt x="8" y="189"/>
                </a:cubicBezTo>
                <a:cubicBezTo>
                  <a:pt x="10" y="190"/>
                  <a:pt x="13" y="190"/>
                  <a:pt x="14" y="193"/>
                </a:cubicBezTo>
                <a:cubicBezTo>
                  <a:pt x="14" y="195"/>
                  <a:pt x="14" y="194"/>
                  <a:pt x="16" y="195"/>
                </a:cubicBezTo>
                <a:cubicBezTo>
                  <a:pt x="17" y="195"/>
                  <a:pt x="18" y="196"/>
                  <a:pt x="18" y="197"/>
                </a:cubicBezTo>
                <a:cubicBezTo>
                  <a:pt x="19" y="198"/>
                  <a:pt x="18" y="198"/>
                  <a:pt x="19" y="199"/>
                </a:cubicBezTo>
                <a:cubicBezTo>
                  <a:pt x="19" y="199"/>
                  <a:pt x="20" y="200"/>
                  <a:pt x="20" y="200"/>
                </a:cubicBezTo>
                <a:cubicBezTo>
                  <a:pt x="20" y="201"/>
                  <a:pt x="21" y="203"/>
                  <a:pt x="22" y="203"/>
                </a:cubicBezTo>
                <a:cubicBezTo>
                  <a:pt x="23" y="203"/>
                  <a:pt x="23" y="202"/>
                  <a:pt x="24" y="202"/>
                </a:cubicBezTo>
                <a:cubicBezTo>
                  <a:pt x="24" y="201"/>
                  <a:pt x="25" y="202"/>
                  <a:pt x="26" y="202"/>
                </a:cubicBezTo>
                <a:cubicBezTo>
                  <a:pt x="27" y="202"/>
                  <a:pt x="28" y="202"/>
                  <a:pt x="29" y="203"/>
                </a:cubicBezTo>
                <a:cubicBezTo>
                  <a:pt x="30" y="205"/>
                  <a:pt x="29" y="208"/>
                  <a:pt x="29" y="210"/>
                </a:cubicBezTo>
                <a:cubicBezTo>
                  <a:pt x="29" y="211"/>
                  <a:pt x="29" y="213"/>
                  <a:pt x="29" y="214"/>
                </a:cubicBezTo>
                <a:cubicBezTo>
                  <a:pt x="29" y="215"/>
                  <a:pt x="28" y="215"/>
                  <a:pt x="28" y="216"/>
                </a:cubicBezTo>
                <a:cubicBezTo>
                  <a:pt x="27" y="218"/>
                  <a:pt x="28" y="222"/>
                  <a:pt x="30" y="222"/>
                </a:cubicBezTo>
                <a:cubicBezTo>
                  <a:pt x="31" y="223"/>
                  <a:pt x="28" y="225"/>
                  <a:pt x="27" y="226"/>
                </a:cubicBezTo>
                <a:cubicBezTo>
                  <a:pt x="27" y="227"/>
                  <a:pt x="27" y="228"/>
                  <a:pt x="28" y="229"/>
                </a:cubicBezTo>
                <a:cubicBezTo>
                  <a:pt x="28" y="231"/>
                  <a:pt x="29" y="231"/>
                  <a:pt x="31" y="231"/>
                </a:cubicBezTo>
                <a:cubicBezTo>
                  <a:pt x="34" y="232"/>
                  <a:pt x="34" y="232"/>
                  <a:pt x="34" y="235"/>
                </a:cubicBezTo>
                <a:cubicBezTo>
                  <a:pt x="34" y="236"/>
                  <a:pt x="34" y="237"/>
                  <a:pt x="34" y="238"/>
                </a:cubicBezTo>
                <a:cubicBezTo>
                  <a:pt x="35" y="239"/>
                  <a:pt x="36" y="240"/>
                  <a:pt x="38" y="241"/>
                </a:cubicBezTo>
                <a:cubicBezTo>
                  <a:pt x="44" y="243"/>
                  <a:pt x="50" y="243"/>
                  <a:pt x="57" y="243"/>
                </a:cubicBezTo>
                <a:cubicBezTo>
                  <a:pt x="58" y="243"/>
                  <a:pt x="59" y="243"/>
                  <a:pt x="60" y="244"/>
                </a:cubicBezTo>
                <a:cubicBezTo>
                  <a:pt x="61" y="245"/>
                  <a:pt x="61" y="245"/>
                  <a:pt x="61" y="246"/>
                </a:cubicBezTo>
                <a:cubicBezTo>
                  <a:pt x="62" y="246"/>
                  <a:pt x="63" y="246"/>
                  <a:pt x="63" y="247"/>
                </a:cubicBezTo>
                <a:cubicBezTo>
                  <a:pt x="64" y="248"/>
                  <a:pt x="63" y="248"/>
                  <a:pt x="62" y="249"/>
                </a:cubicBezTo>
                <a:cubicBezTo>
                  <a:pt x="62" y="250"/>
                  <a:pt x="62" y="251"/>
                  <a:pt x="63" y="252"/>
                </a:cubicBezTo>
                <a:cubicBezTo>
                  <a:pt x="64" y="253"/>
                  <a:pt x="65" y="253"/>
                  <a:pt x="65" y="254"/>
                </a:cubicBezTo>
                <a:cubicBezTo>
                  <a:pt x="65" y="255"/>
                  <a:pt x="64" y="256"/>
                  <a:pt x="63" y="257"/>
                </a:cubicBezTo>
                <a:cubicBezTo>
                  <a:pt x="62" y="258"/>
                  <a:pt x="61" y="258"/>
                  <a:pt x="61" y="260"/>
                </a:cubicBezTo>
                <a:cubicBezTo>
                  <a:pt x="61" y="260"/>
                  <a:pt x="61" y="261"/>
                  <a:pt x="60" y="261"/>
                </a:cubicBezTo>
                <a:cubicBezTo>
                  <a:pt x="60" y="262"/>
                  <a:pt x="60" y="262"/>
                  <a:pt x="60" y="262"/>
                </a:cubicBezTo>
                <a:cubicBezTo>
                  <a:pt x="59" y="263"/>
                  <a:pt x="58" y="263"/>
                  <a:pt x="58" y="264"/>
                </a:cubicBezTo>
                <a:cubicBezTo>
                  <a:pt x="57" y="265"/>
                  <a:pt x="58" y="268"/>
                  <a:pt x="59" y="269"/>
                </a:cubicBezTo>
                <a:cubicBezTo>
                  <a:pt x="60" y="270"/>
                  <a:pt x="62" y="270"/>
                  <a:pt x="63" y="271"/>
                </a:cubicBezTo>
                <a:cubicBezTo>
                  <a:pt x="63" y="271"/>
                  <a:pt x="64" y="272"/>
                  <a:pt x="65" y="273"/>
                </a:cubicBezTo>
                <a:cubicBezTo>
                  <a:pt x="66" y="274"/>
                  <a:pt x="67" y="277"/>
                  <a:pt x="65" y="278"/>
                </a:cubicBezTo>
                <a:cubicBezTo>
                  <a:pt x="64" y="278"/>
                  <a:pt x="62" y="277"/>
                  <a:pt x="60" y="278"/>
                </a:cubicBezTo>
                <a:cubicBezTo>
                  <a:pt x="59" y="278"/>
                  <a:pt x="59" y="279"/>
                  <a:pt x="58" y="280"/>
                </a:cubicBezTo>
                <a:cubicBezTo>
                  <a:pt x="57" y="281"/>
                  <a:pt x="56" y="281"/>
                  <a:pt x="57" y="282"/>
                </a:cubicBezTo>
                <a:cubicBezTo>
                  <a:pt x="57" y="283"/>
                  <a:pt x="57" y="284"/>
                  <a:pt x="58" y="285"/>
                </a:cubicBezTo>
                <a:cubicBezTo>
                  <a:pt x="59" y="285"/>
                  <a:pt x="60" y="285"/>
                  <a:pt x="61" y="285"/>
                </a:cubicBezTo>
                <a:cubicBezTo>
                  <a:pt x="62" y="285"/>
                  <a:pt x="65" y="285"/>
                  <a:pt x="65" y="285"/>
                </a:cubicBezTo>
                <a:cubicBezTo>
                  <a:pt x="66" y="286"/>
                  <a:pt x="66" y="286"/>
                  <a:pt x="66" y="287"/>
                </a:cubicBezTo>
                <a:cubicBezTo>
                  <a:pt x="66" y="287"/>
                  <a:pt x="67" y="288"/>
                  <a:pt x="67" y="288"/>
                </a:cubicBezTo>
                <a:cubicBezTo>
                  <a:pt x="67" y="289"/>
                  <a:pt x="67" y="289"/>
                  <a:pt x="67" y="290"/>
                </a:cubicBezTo>
                <a:cubicBezTo>
                  <a:pt x="68" y="291"/>
                  <a:pt x="69" y="291"/>
                  <a:pt x="70" y="292"/>
                </a:cubicBezTo>
                <a:cubicBezTo>
                  <a:pt x="70" y="292"/>
                  <a:pt x="71" y="292"/>
                  <a:pt x="71" y="292"/>
                </a:cubicBezTo>
                <a:cubicBezTo>
                  <a:pt x="71" y="292"/>
                  <a:pt x="71" y="292"/>
                  <a:pt x="71" y="292"/>
                </a:cubicBezTo>
                <a:cubicBezTo>
                  <a:pt x="74" y="293"/>
                  <a:pt x="77" y="294"/>
                  <a:pt x="80" y="295"/>
                </a:cubicBezTo>
                <a:cubicBezTo>
                  <a:pt x="83" y="296"/>
                  <a:pt x="85" y="298"/>
                  <a:pt x="87" y="300"/>
                </a:cubicBezTo>
                <a:cubicBezTo>
                  <a:pt x="88" y="300"/>
                  <a:pt x="89" y="301"/>
                  <a:pt x="90" y="301"/>
                </a:cubicBezTo>
                <a:cubicBezTo>
                  <a:pt x="91" y="302"/>
                  <a:pt x="92" y="302"/>
                  <a:pt x="93" y="303"/>
                </a:cubicBezTo>
                <a:cubicBezTo>
                  <a:pt x="93" y="303"/>
                  <a:pt x="93" y="305"/>
                  <a:pt x="94" y="305"/>
                </a:cubicBezTo>
                <a:cubicBezTo>
                  <a:pt x="94" y="307"/>
                  <a:pt x="94" y="307"/>
                  <a:pt x="96" y="307"/>
                </a:cubicBezTo>
                <a:cubicBezTo>
                  <a:pt x="99" y="308"/>
                  <a:pt x="100" y="308"/>
                  <a:pt x="102" y="306"/>
                </a:cubicBezTo>
                <a:cubicBezTo>
                  <a:pt x="103" y="305"/>
                  <a:pt x="103" y="306"/>
                  <a:pt x="104" y="304"/>
                </a:cubicBezTo>
                <a:cubicBezTo>
                  <a:pt x="104" y="304"/>
                  <a:pt x="104" y="303"/>
                  <a:pt x="104" y="303"/>
                </a:cubicBezTo>
                <a:cubicBezTo>
                  <a:pt x="105" y="302"/>
                  <a:pt x="105" y="301"/>
                  <a:pt x="105" y="301"/>
                </a:cubicBezTo>
                <a:cubicBezTo>
                  <a:pt x="106" y="300"/>
                  <a:pt x="106" y="299"/>
                  <a:pt x="107" y="299"/>
                </a:cubicBezTo>
                <a:cubicBezTo>
                  <a:pt x="109" y="297"/>
                  <a:pt x="109" y="294"/>
                  <a:pt x="112" y="293"/>
                </a:cubicBezTo>
                <a:cubicBezTo>
                  <a:pt x="115" y="292"/>
                  <a:pt x="117" y="295"/>
                  <a:pt x="120" y="296"/>
                </a:cubicBezTo>
                <a:cubicBezTo>
                  <a:pt x="123" y="298"/>
                  <a:pt x="125" y="298"/>
                  <a:pt x="128" y="300"/>
                </a:cubicBezTo>
                <a:cubicBezTo>
                  <a:pt x="130" y="301"/>
                  <a:pt x="133" y="302"/>
                  <a:pt x="132" y="305"/>
                </a:cubicBezTo>
                <a:cubicBezTo>
                  <a:pt x="131" y="307"/>
                  <a:pt x="128" y="307"/>
                  <a:pt x="125" y="307"/>
                </a:cubicBezTo>
                <a:cubicBezTo>
                  <a:pt x="124" y="308"/>
                  <a:pt x="123" y="308"/>
                  <a:pt x="122" y="309"/>
                </a:cubicBezTo>
                <a:cubicBezTo>
                  <a:pt x="121" y="309"/>
                  <a:pt x="121" y="309"/>
                  <a:pt x="120" y="310"/>
                </a:cubicBezTo>
                <a:cubicBezTo>
                  <a:pt x="120" y="310"/>
                  <a:pt x="118" y="310"/>
                  <a:pt x="118" y="311"/>
                </a:cubicBezTo>
                <a:cubicBezTo>
                  <a:pt x="118" y="312"/>
                  <a:pt x="118" y="312"/>
                  <a:pt x="118" y="313"/>
                </a:cubicBezTo>
                <a:cubicBezTo>
                  <a:pt x="117" y="313"/>
                  <a:pt x="117" y="313"/>
                  <a:pt x="116" y="314"/>
                </a:cubicBezTo>
                <a:cubicBezTo>
                  <a:pt x="116" y="315"/>
                  <a:pt x="117" y="315"/>
                  <a:pt x="117" y="316"/>
                </a:cubicBezTo>
                <a:cubicBezTo>
                  <a:pt x="117" y="317"/>
                  <a:pt x="118" y="318"/>
                  <a:pt x="119" y="318"/>
                </a:cubicBezTo>
                <a:cubicBezTo>
                  <a:pt x="119" y="319"/>
                  <a:pt x="118" y="321"/>
                  <a:pt x="119" y="322"/>
                </a:cubicBezTo>
                <a:cubicBezTo>
                  <a:pt x="120" y="323"/>
                  <a:pt x="121" y="323"/>
                  <a:pt x="122" y="324"/>
                </a:cubicBezTo>
                <a:cubicBezTo>
                  <a:pt x="122" y="324"/>
                  <a:pt x="123" y="325"/>
                  <a:pt x="123" y="326"/>
                </a:cubicBezTo>
                <a:cubicBezTo>
                  <a:pt x="125" y="327"/>
                  <a:pt x="126" y="329"/>
                  <a:pt x="126" y="331"/>
                </a:cubicBezTo>
                <a:cubicBezTo>
                  <a:pt x="126" y="332"/>
                  <a:pt x="126" y="333"/>
                  <a:pt x="126" y="334"/>
                </a:cubicBezTo>
                <a:cubicBezTo>
                  <a:pt x="128" y="334"/>
                  <a:pt x="130" y="335"/>
                  <a:pt x="132" y="335"/>
                </a:cubicBezTo>
                <a:cubicBezTo>
                  <a:pt x="134" y="336"/>
                  <a:pt x="135" y="337"/>
                  <a:pt x="136" y="338"/>
                </a:cubicBezTo>
                <a:cubicBezTo>
                  <a:pt x="139" y="340"/>
                  <a:pt x="144" y="341"/>
                  <a:pt x="145" y="344"/>
                </a:cubicBezTo>
                <a:cubicBezTo>
                  <a:pt x="146" y="347"/>
                  <a:pt x="143" y="348"/>
                  <a:pt x="141" y="349"/>
                </a:cubicBezTo>
                <a:cubicBezTo>
                  <a:pt x="140" y="350"/>
                  <a:pt x="138" y="351"/>
                  <a:pt x="137" y="352"/>
                </a:cubicBezTo>
                <a:cubicBezTo>
                  <a:pt x="136" y="352"/>
                  <a:pt x="136" y="355"/>
                  <a:pt x="136" y="356"/>
                </a:cubicBezTo>
                <a:cubicBezTo>
                  <a:pt x="136" y="358"/>
                  <a:pt x="136" y="363"/>
                  <a:pt x="138" y="365"/>
                </a:cubicBezTo>
                <a:cubicBezTo>
                  <a:pt x="140" y="366"/>
                  <a:pt x="141" y="366"/>
                  <a:pt x="143" y="366"/>
                </a:cubicBezTo>
                <a:cubicBezTo>
                  <a:pt x="145" y="366"/>
                  <a:pt x="146" y="367"/>
                  <a:pt x="148" y="367"/>
                </a:cubicBezTo>
                <a:cubicBezTo>
                  <a:pt x="151" y="368"/>
                  <a:pt x="153" y="364"/>
                  <a:pt x="157" y="364"/>
                </a:cubicBezTo>
                <a:cubicBezTo>
                  <a:pt x="162" y="364"/>
                  <a:pt x="166" y="365"/>
                  <a:pt x="171" y="365"/>
                </a:cubicBezTo>
                <a:cubicBezTo>
                  <a:pt x="174" y="365"/>
                  <a:pt x="177" y="365"/>
                  <a:pt x="180" y="367"/>
                </a:cubicBezTo>
                <a:cubicBezTo>
                  <a:pt x="182" y="367"/>
                  <a:pt x="183" y="368"/>
                  <a:pt x="185" y="369"/>
                </a:cubicBezTo>
                <a:cubicBezTo>
                  <a:pt x="186" y="369"/>
                  <a:pt x="188" y="369"/>
                  <a:pt x="189" y="370"/>
                </a:cubicBezTo>
                <a:cubicBezTo>
                  <a:pt x="192" y="371"/>
                  <a:pt x="194" y="372"/>
                  <a:pt x="197" y="373"/>
                </a:cubicBezTo>
                <a:cubicBezTo>
                  <a:pt x="198" y="374"/>
                  <a:pt x="200" y="375"/>
                  <a:pt x="201" y="375"/>
                </a:cubicBezTo>
                <a:cubicBezTo>
                  <a:pt x="202" y="375"/>
                  <a:pt x="202" y="374"/>
                  <a:pt x="203" y="374"/>
                </a:cubicBezTo>
                <a:cubicBezTo>
                  <a:pt x="207" y="374"/>
                  <a:pt x="209" y="378"/>
                  <a:pt x="213" y="379"/>
                </a:cubicBezTo>
                <a:cubicBezTo>
                  <a:pt x="215" y="379"/>
                  <a:pt x="219" y="379"/>
                  <a:pt x="221" y="378"/>
                </a:cubicBezTo>
                <a:cubicBezTo>
                  <a:pt x="223" y="377"/>
                  <a:pt x="225" y="375"/>
                  <a:pt x="228" y="375"/>
                </a:cubicBezTo>
                <a:cubicBezTo>
                  <a:pt x="232" y="374"/>
                  <a:pt x="236" y="375"/>
                  <a:pt x="240" y="376"/>
                </a:cubicBezTo>
                <a:cubicBezTo>
                  <a:pt x="242" y="376"/>
                  <a:pt x="244" y="376"/>
                  <a:pt x="246" y="375"/>
                </a:cubicBezTo>
                <a:cubicBezTo>
                  <a:pt x="248" y="374"/>
                  <a:pt x="248" y="373"/>
                  <a:pt x="251" y="374"/>
                </a:cubicBezTo>
                <a:cubicBezTo>
                  <a:pt x="253" y="375"/>
                  <a:pt x="255" y="378"/>
                  <a:pt x="257" y="378"/>
                </a:cubicBezTo>
                <a:cubicBezTo>
                  <a:pt x="259" y="378"/>
                  <a:pt x="261" y="378"/>
                  <a:pt x="263" y="378"/>
                </a:cubicBezTo>
                <a:cubicBezTo>
                  <a:pt x="266" y="379"/>
                  <a:pt x="269" y="380"/>
                  <a:pt x="271" y="381"/>
                </a:cubicBezTo>
                <a:cubicBezTo>
                  <a:pt x="272" y="381"/>
                  <a:pt x="273" y="382"/>
                  <a:pt x="274" y="382"/>
                </a:cubicBezTo>
                <a:cubicBezTo>
                  <a:pt x="275" y="382"/>
                  <a:pt x="275" y="382"/>
                  <a:pt x="275" y="382"/>
                </a:cubicBezTo>
                <a:cubicBezTo>
                  <a:pt x="278" y="382"/>
                  <a:pt x="281" y="384"/>
                  <a:pt x="283" y="384"/>
                </a:cubicBezTo>
                <a:cubicBezTo>
                  <a:pt x="285" y="384"/>
                  <a:pt x="285" y="384"/>
                  <a:pt x="286" y="383"/>
                </a:cubicBezTo>
                <a:cubicBezTo>
                  <a:pt x="288" y="382"/>
                  <a:pt x="289" y="382"/>
                  <a:pt x="290" y="381"/>
                </a:cubicBezTo>
                <a:cubicBezTo>
                  <a:pt x="292" y="379"/>
                  <a:pt x="293" y="379"/>
                  <a:pt x="295" y="379"/>
                </a:cubicBezTo>
                <a:cubicBezTo>
                  <a:pt x="297" y="379"/>
                  <a:pt x="299" y="380"/>
                  <a:pt x="300" y="378"/>
                </a:cubicBezTo>
                <a:cubicBezTo>
                  <a:pt x="301" y="377"/>
                  <a:pt x="300" y="376"/>
                  <a:pt x="300" y="375"/>
                </a:cubicBezTo>
                <a:cubicBezTo>
                  <a:pt x="301" y="373"/>
                  <a:pt x="304" y="372"/>
                  <a:pt x="305" y="371"/>
                </a:cubicBezTo>
                <a:cubicBezTo>
                  <a:pt x="307" y="370"/>
                  <a:pt x="308" y="369"/>
                  <a:pt x="308" y="367"/>
                </a:cubicBezTo>
                <a:cubicBezTo>
                  <a:pt x="308" y="366"/>
                  <a:pt x="308" y="365"/>
                  <a:pt x="308" y="364"/>
                </a:cubicBezTo>
                <a:cubicBezTo>
                  <a:pt x="309" y="363"/>
                  <a:pt x="311" y="362"/>
                  <a:pt x="313" y="361"/>
                </a:cubicBezTo>
                <a:cubicBezTo>
                  <a:pt x="314" y="360"/>
                  <a:pt x="315" y="359"/>
                  <a:pt x="316" y="359"/>
                </a:cubicBezTo>
                <a:cubicBezTo>
                  <a:pt x="318" y="357"/>
                  <a:pt x="321" y="357"/>
                  <a:pt x="324" y="356"/>
                </a:cubicBezTo>
                <a:cubicBezTo>
                  <a:pt x="326" y="355"/>
                  <a:pt x="328" y="355"/>
                  <a:pt x="331" y="355"/>
                </a:cubicBezTo>
                <a:cubicBezTo>
                  <a:pt x="333" y="354"/>
                  <a:pt x="334" y="354"/>
                  <a:pt x="335" y="353"/>
                </a:cubicBezTo>
                <a:cubicBezTo>
                  <a:pt x="338" y="352"/>
                  <a:pt x="341" y="350"/>
                  <a:pt x="344" y="350"/>
                </a:cubicBezTo>
                <a:cubicBezTo>
                  <a:pt x="346" y="350"/>
                  <a:pt x="349" y="350"/>
                  <a:pt x="351" y="350"/>
                </a:cubicBezTo>
                <a:cubicBezTo>
                  <a:pt x="354" y="350"/>
                  <a:pt x="356" y="350"/>
                  <a:pt x="358" y="349"/>
                </a:cubicBezTo>
                <a:cubicBezTo>
                  <a:pt x="361" y="348"/>
                  <a:pt x="363" y="347"/>
                  <a:pt x="366" y="345"/>
                </a:cubicBezTo>
                <a:cubicBezTo>
                  <a:pt x="368" y="344"/>
                  <a:pt x="370" y="342"/>
                  <a:pt x="373" y="343"/>
                </a:cubicBezTo>
                <a:cubicBezTo>
                  <a:pt x="374" y="343"/>
                  <a:pt x="376" y="344"/>
                  <a:pt x="377" y="345"/>
                </a:cubicBezTo>
                <a:cubicBezTo>
                  <a:pt x="378" y="345"/>
                  <a:pt x="380" y="346"/>
                  <a:pt x="382" y="347"/>
                </a:cubicBezTo>
                <a:cubicBezTo>
                  <a:pt x="383" y="348"/>
                  <a:pt x="383" y="349"/>
                  <a:pt x="384" y="350"/>
                </a:cubicBezTo>
                <a:cubicBezTo>
                  <a:pt x="385" y="351"/>
                  <a:pt x="386" y="351"/>
                  <a:pt x="387" y="352"/>
                </a:cubicBezTo>
                <a:cubicBezTo>
                  <a:pt x="388" y="352"/>
                  <a:pt x="389" y="353"/>
                  <a:pt x="390" y="353"/>
                </a:cubicBezTo>
                <a:cubicBezTo>
                  <a:pt x="390" y="353"/>
                  <a:pt x="392" y="353"/>
                  <a:pt x="393" y="353"/>
                </a:cubicBezTo>
                <a:cubicBezTo>
                  <a:pt x="394" y="353"/>
                  <a:pt x="396" y="354"/>
                  <a:pt x="397" y="355"/>
                </a:cubicBezTo>
                <a:cubicBezTo>
                  <a:pt x="398" y="355"/>
                  <a:pt x="398" y="355"/>
                  <a:pt x="399" y="355"/>
                </a:cubicBezTo>
                <a:cubicBezTo>
                  <a:pt x="399" y="355"/>
                  <a:pt x="401" y="354"/>
                  <a:pt x="401" y="354"/>
                </a:cubicBezTo>
                <a:cubicBezTo>
                  <a:pt x="402" y="354"/>
                  <a:pt x="403" y="354"/>
                  <a:pt x="404" y="354"/>
                </a:cubicBezTo>
                <a:cubicBezTo>
                  <a:pt x="407" y="354"/>
                  <a:pt x="406" y="354"/>
                  <a:pt x="407" y="356"/>
                </a:cubicBezTo>
                <a:cubicBezTo>
                  <a:pt x="407" y="357"/>
                  <a:pt x="408" y="357"/>
                  <a:pt x="408" y="358"/>
                </a:cubicBezTo>
                <a:cubicBezTo>
                  <a:pt x="409" y="358"/>
                  <a:pt x="410" y="360"/>
                  <a:pt x="410" y="360"/>
                </a:cubicBezTo>
                <a:cubicBezTo>
                  <a:pt x="411" y="360"/>
                  <a:pt x="413" y="360"/>
                  <a:pt x="414" y="360"/>
                </a:cubicBezTo>
                <a:cubicBezTo>
                  <a:pt x="415" y="359"/>
                  <a:pt x="420" y="355"/>
                  <a:pt x="421" y="357"/>
                </a:cubicBezTo>
                <a:cubicBezTo>
                  <a:pt x="421" y="358"/>
                  <a:pt x="421" y="358"/>
                  <a:pt x="421" y="359"/>
                </a:cubicBezTo>
                <a:cubicBezTo>
                  <a:pt x="421" y="359"/>
                  <a:pt x="421" y="360"/>
                  <a:pt x="422" y="360"/>
                </a:cubicBezTo>
                <a:cubicBezTo>
                  <a:pt x="423" y="362"/>
                  <a:pt x="423" y="362"/>
                  <a:pt x="423" y="364"/>
                </a:cubicBezTo>
                <a:cubicBezTo>
                  <a:pt x="424" y="365"/>
                  <a:pt x="423" y="366"/>
                  <a:pt x="424" y="367"/>
                </a:cubicBezTo>
                <a:cubicBezTo>
                  <a:pt x="425" y="368"/>
                  <a:pt x="425" y="368"/>
                  <a:pt x="426" y="368"/>
                </a:cubicBezTo>
                <a:cubicBezTo>
                  <a:pt x="426" y="368"/>
                  <a:pt x="426" y="369"/>
                  <a:pt x="426" y="369"/>
                </a:cubicBezTo>
                <a:cubicBezTo>
                  <a:pt x="427" y="370"/>
                  <a:pt x="428" y="370"/>
                  <a:pt x="428" y="372"/>
                </a:cubicBezTo>
                <a:cubicBezTo>
                  <a:pt x="429" y="372"/>
                  <a:pt x="428" y="373"/>
                  <a:pt x="429" y="373"/>
                </a:cubicBezTo>
                <a:cubicBezTo>
                  <a:pt x="429" y="374"/>
                  <a:pt x="430" y="375"/>
                  <a:pt x="431" y="375"/>
                </a:cubicBezTo>
                <a:cubicBezTo>
                  <a:pt x="433" y="376"/>
                  <a:pt x="436" y="376"/>
                  <a:pt x="439" y="377"/>
                </a:cubicBezTo>
                <a:cubicBezTo>
                  <a:pt x="441" y="377"/>
                  <a:pt x="443" y="378"/>
                  <a:pt x="446" y="379"/>
                </a:cubicBezTo>
                <a:cubicBezTo>
                  <a:pt x="449" y="379"/>
                  <a:pt x="452" y="379"/>
                  <a:pt x="456" y="379"/>
                </a:cubicBezTo>
                <a:cubicBezTo>
                  <a:pt x="456" y="379"/>
                  <a:pt x="456" y="379"/>
                  <a:pt x="456" y="379"/>
                </a:cubicBezTo>
                <a:cubicBezTo>
                  <a:pt x="456" y="379"/>
                  <a:pt x="455" y="379"/>
                  <a:pt x="455" y="379"/>
                </a:cubicBezTo>
                <a:cubicBezTo>
                  <a:pt x="456" y="379"/>
                  <a:pt x="456" y="379"/>
                  <a:pt x="456" y="379"/>
                </a:cubicBezTo>
                <a:cubicBezTo>
                  <a:pt x="456" y="378"/>
                  <a:pt x="456" y="377"/>
                  <a:pt x="456" y="376"/>
                </a:cubicBezTo>
                <a:cubicBezTo>
                  <a:pt x="457" y="372"/>
                  <a:pt x="458" y="369"/>
                  <a:pt x="458" y="366"/>
                </a:cubicBezTo>
                <a:cubicBezTo>
                  <a:pt x="458" y="362"/>
                  <a:pt x="458" y="359"/>
                  <a:pt x="458" y="356"/>
                </a:cubicBezTo>
                <a:cubicBezTo>
                  <a:pt x="458" y="347"/>
                  <a:pt x="457" y="340"/>
                  <a:pt x="462" y="332"/>
                </a:cubicBezTo>
                <a:cubicBezTo>
                  <a:pt x="465" y="330"/>
                  <a:pt x="466" y="328"/>
                  <a:pt x="466" y="325"/>
                </a:cubicBezTo>
                <a:cubicBezTo>
                  <a:pt x="466" y="323"/>
                  <a:pt x="466" y="322"/>
                  <a:pt x="466" y="321"/>
                </a:cubicBezTo>
                <a:cubicBezTo>
                  <a:pt x="466" y="321"/>
                  <a:pt x="467" y="319"/>
                  <a:pt x="467" y="319"/>
                </a:cubicBezTo>
                <a:cubicBezTo>
                  <a:pt x="467" y="318"/>
                  <a:pt x="467" y="317"/>
                  <a:pt x="468" y="316"/>
                </a:cubicBezTo>
                <a:cubicBezTo>
                  <a:pt x="469" y="314"/>
                  <a:pt x="469" y="312"/>
                  <a:pt x="469" y="309"/>
                </a:cubicBezTo>
                <a:cubicBezTo>
                  <a:pt x="469" y="308"/>
                  <a:pt x="468" y="306"/>
                  <a:pt x="467" y="305"/>
                </a:cubicBezTo>
                <a:cubicBezTo>
                  <a:pt x="466" y="304"/>
                  <a:pt x="465" y="304"/>
                  <a:pt x="464" y="302"/>
                </a:cubicBezTo>
                <a:cubicBezTo>
                  <a:pt x="466" y="302"/>
                  <a:pt x="468" y="302"/>
                  <a:pt x="470" y="302"/>
                </a:cubicBezTo>
                <a:cubicBezTo>
                  <a:pt x="472" y="302"/>
                  <a:pt x="472" y="301"/>
                  <a:pt x="474" y="299"/>
                </a:cubicBezTo>
                <a:cubicBezTo>
                  <a:pt x="475" y="297"/>
                  <a:pt x="476" y="296"/>
                  <a:pt x="476" y="294"/>
                </a:cubicBezTo>
                <a:cubicBezTo>
                  <a:pt x="476" y="291"/>
                  <a:pt x="473" y="290"/>
                  <a:pt x="472" y="288"/>
                </a:cubicBezTo>
                <a:cubicBezTo>
                  <a:pt x="471" y="284"/>
                  <a:pt x="472" y="279"/>
                  <a:pt x="475" y="278"/>
                </a:cubicBezTo>
                <a:cubicBezTo>
                  <a:pt x="477" y="277"/>
                  <a:pt x="479" y="278"/>
                  <a:pt x="481" y="277"/>
                </a:cubicBezTo>
                <a:cubicBezTo>
                  <a:pt x="483" y="277"/>
                  <a:pt x="482" y="274"/>
                  <a:pt x="484" y="274"/>
                </a:cubicBezTo>
                <a:cubicBezTo>
                  <a:pt x="485" y="279"/>
                  <a:pt x="479" y="280"/>
                  <a:pt x="478" y="285"/>
                </a:cubicBezTo>
                <a:cubicBezTo>
                  <a:pt x="477" y="290"/>
                  <a:pt x="488" y="288"/>
                  <a:pt x="491" y="289"/>
                </a:cubicBezTo>
                <a:cubicBezTo>
                  <a:pt x="492" y="289"/>
                  <a:pt x="493" y="288"/>
                  <a:pt x="494" y="289"/>
                </a:cubicBezTo>
                <a:cubicBezTo>
                  <a:pt x="494" y="290"/>
                  <a:pt x="494" y="291"/>
                  <a:pt x="494" y="292"/>
                </a:cubicBezTo>
                <a:cubicBezTo>
                  <a:pt x="496" y="293"/>
                  <a:pt x="500" y="292"/>
                  <a:pt x="502" y="292"/>
                </a:cubicBezTo>
                <a:cubicBezTo>
                  <a:pt x="507" y="292"/>
                  <a:pt x="512" y="292"/>
                  <a:pt x="515" y="288"/>
                </a:cubicBezTo>
                <a:cubicBezTo>
                  <a:pt x="516" y="287"/>
                  <a:pt x="516" y="286"/>
                  <a:pt x="517" y="285"/>
                </a:cubicBezTo>
                <a:cubicBezTo>
                  <a:pt x="517" y="284"/>
                  <a:pt x="517" y="281"/>
                  <a:pt x="518" y="280"/>
                </a:cubicBezTo>
                <a:cubicBezTo>
                  <a:pt x="518" y="278"/>
                  <a:pt x="518" y="276"/>
                  <a:pt x="518" y="274"/>
                </a:cubicBezTo>
                <a:cubicBezTo>
                  <a:pt x="518" y="271"/>
                  <a:pt x="520" y="268"/>
                  <a:pt x="521" y="265"/>
                </a:cubicBezTo>
                <a:cubicBezTo>
                  <a:pt x="521" y="262"/>
                  <a:pt x="522" y="259"/>
                  <a:pt x="523" y="257"/>
                </a:cubicBezTo>
                <a:cubicBezTo>
                  <a:pt x="523" y="257"/>
                  <a:pt x="525" y="255"/>
                  <a:pt x="525" y="255"/>
                </a:cubicBezTo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8" name="Freeform 37">
            <a:extLst>
              <a:ext uri="{FF2B5EF4-FFF2-40B4-BE49-F238E27FC236}">
                <a16:creationId xmlns:a16="http://schemas.microsoft.com/office/drawing/2014/main" id="{F595718F-C6A6-9B4A-6A3D-6376333C4F31}"/>
              </a:ext>
            </a:extLst>
          </p:cNvPr>
          <p:cNvSpPr>
            <a:spLocks/>
          </p:cNvSpPr>
          <p:nvPr/>
        </p:nvSpPr>
        <p:spPr bwMode="auto">
          <a:xfrm>
            <a:off x="10684775" y="3106366"/>
            <a:ext cx="460743" cy="352042"/>
          </a:xfrm>
          <a:custGeom>
            <a:avLst/>
            <a:gdLst/>
            <a:ahLst/>
            <a:cxnLst>
              <a:cxn ang="0">
                <a:pos x="305" y="111"/>
              </a:cxn>
              <a:cxn ang="0">
                <a:pos x="303" y="97"/>
              </a:cxn>
              <a:cxn ang="0">
                <a:pos x="309" y="76"/>
              </a:cxn>
              <a:cxn ang="0">
                <a:pos x="291" y="69"/>
              </a:cxn>
              <a:cxn ang="0">
                <a:pos x="278" y="50"/>
              </a:cxn>
              <a:cxn ang="0">
                <a:pos x="252" y="32"/>
              </a:cxn>
              <a:cxn ang="0">
                <a:pos x="229" y="29"/>
              </a:cxn>
              <a:cxn ang="0">
                <a:pos x="213" y="9"/>
              </a:cxn>
              <a:cxn ang="0">
                <a:pos x="208" y="2"/>
              </a:cxn>
              <a:cxn ang="0">
                <a:pos x="200" y="11"/>
              </a:cxn>
              <a:cxn ang="0">
                <a:pos x="189" y="18"/>
              </a:cxn>
              <a:cxn ang="0">
                <a:pos x="168" y="16"/>
              </a:cxn>
              <a:cxn ang="0">
                <a:pos x="154" y="13"/>
              </a:cxn>
              <a:cxn ang="0">
                <a:pos x="137" y="10"/>
              </a:cxn>
              <a:cxn ang="0">
                <a:pos x="121" y="10"/>
              </a:cxn>
              <a:cxn ang="0">
                <a:pos x="112" y="6"/>
              </a:cxn>
              <a:cxn ang="0">
                <a:pos x="101" y="7"/>
              </a:cxn>
              <a:cxn ang="0">
                <a:pos x="78" y="5"/>
              </a:cxn>
              <a:cxn ang="0">
                <a:pos x="53" y="3"/>
              </a:cxn>
              <a:cxn ang="0">
                <a:pos x="36" y="13"/>
              </a:cxn>
              <a:cxn ang="0">
                <a:pos x="20" y="23"/>
              </a:cxn>
              <a:cxn ang="0">
                <a:pos x="12" y="27"/>
              </a:cxn>
              <a:cxn ang="0">
                <a:pos x="8" y="34"/>
              </a:cxn>
              <a:cxn ang="0">
                <a:pos x="1" y="51"/>
              </a:cxn>
              <a:cxn ang="0">
                <a:pos x="3" y="65"/>
              </a:cxn>
              <a:cxn ang="0">
                <a:pos x="8" y="74"/>
              </a:cxn>
              <a:cxn ang="0">
                <a:pos x="9" y="90"/>
              </a:cxn>
              <a:cxn ang="0">
                <a:pos x="15" y="106"/>
              </a:cxn>
              <a:cxn ang="0">
                <a:pos x="22" y="110"/>
              </a:cxn>
              <a:cxn ang="0">
                <a:pos x="42" y="124"/>
              </a:cxn>
              <a:cxn ang="0">
                <a:pos x="54" y="129"/>
              </a:cxn>
              <a:cxn ang="0">
                <a:pos x="64" y="131"/>
              </a:cxn>
              <a:cxn ang="0">
                <a:pos x="83" y="131"/>
              </a:cxn>
              <a:cxn ang="0">
                <a:pos x="95" y="140"/>
              </a:cxn>
              <a:cxn ang="0">
                <a:pos x="103" y="156"/>
              </a:cxn>
              <a:cxn ang="0">
                <a:pos x="92" y="184"/>
              </a:cxn>
              <a:cxn ang="0">
                <a:pos x="95" y="192"/>
              </a:cxn>
              <a:cxn ang="0">
                <a:pos x="114" y="200"/>
              </a:cxn>
              <a:cxn ang="0">
                <a:pos x="128" y="207"/>
              </a:cxn>
              <a:cxn ang="0">
                <a:pos x="138" y="221"/>
              </a:cxn>
              <a:cxn ang="0">
                <a:pos x="137" y="237"/>
              </a:cxn>
              <a:cxn ang="0">
                <a:pos x="144" y="235"/>
              </a:cxn>
              <a:cxn ang="0">
                <a:pos x="159" y="236"/>
              </a:cxn>
              <a:cxn ang="0">
                <a:pos x="185" y="240"/>
              </a:cxn>
              <a:cxn ang="0">
                <a:pos x="195" y="232"/>
              </a:cxn>
              <a:cxn ang="0">
                <a:pos x="203" y="234"/>
              </a:cxn>
              <a:cxn ang="0">
                <a:pos x="207" y="222"/>
              </a:cxn>
              <a:cxn ang="0">
                <a:pos x="223" y="220"/>
              </a:cxn>
              <a:cxn ang="0">
                <a:pos x="237" y="204"/>
              </a:cxn>
              <a:cxn ang="0">
                <a:pos x="247" y="212"/>
              </a:cxn>
              <a:cxn ang="0">
                <a:pos x="259" y="217"/>
              </a:cxn>
              <a:cxn ang="0">
                <a:pos x="251" y="202"/>
              </a:cxn>
              <a:cxn ang="0">
                <a:pos x="251" y="191"/>
              </a:cxn>
              <a:cxn ang="0">
                <a:pos x="258" y="164"/>
              </a:cxn>
              <a:cxn ang="0">
                <a:pos x="261" y="149"/>
              </a:cxn>
              <a:cxn ang="0">
                <a:pos x="274" y="142"/>
              </a:cxn>
              <a:cxn ang="0">
                <a:pos x="283" y="135"/>
              </a:cxn>
              <a:cxn ang="0">
                <a:pos x="289" y="129"/>
              </a:cxn>
              <a:cxn ang="0">
                <a:pos x="304" y="123"/>
              </a:cxn>
              <a:cxn ang="0">
                <a:pos x="312" y="116"/>
              </a:cxn>
            </a:cxnLst>
            <a:rect l="0" t="0" r="r" b="b"/>
            <a:pathLst>
              <a:path w="317" h="242">
                <a:moveTo>
                  <a:pt x="316" y="111"/>
                </a:moveTo>
                <a:cubicBezTo>
                  <a:pt x="314" y="110"/>
                  <a:pt x="310" y="110"/>
                  <a:pt x="308" y="110"/>
                </a:cubicBezTo>
                <a:cubicBezTo>
                  <a:pt x="308" y="110"/>
                  <a:pt x="307" y="110"/>
                  <a:pt x="306" y="110"/>
                </a:cubicBezTo>
                <a:cubicBezTo>
                  <a:pt x="306" y="110"/>
                  <a:pt x="305" y="111"/>
                  <a:pt x="305" y="111"/>
                </a:cubicBezTo>
                <a:cubicBezTo>
                  <a:pt x="303" y="111"/>
                  <a:pt x="302" y="109"/>
                  <a:pt x="301" y="108"/>
                </a:cubicBezTo>
                <a:cubicBezTo>
                  <a:pt x="300" y="106"/>
                  <a:pt x="300" y="106"/>
                  <a:pt x="301" y="105"/>
                </a:cubicBezTo>
                <a:cubicBezTo>
                  <a:pt x="302" y="103"/>
                  <a:pt x="304" y="102"/>
                  <a:pt x="304" y="100"/>
                </a:cubicBezTo>
                <a:cubicBezTo>
                  <a:pt x="304" y="98"/>
                  <a:pt x="304" y="98"/>
                  <a:pt x="303" y="97"/>
                </a:cubicBezTo>
                <a:cubicBezTo>
                  <a:pt x="302" y="96"/>
                  <a:pt x="300" y="97"/>
                  <a:pt x="301" y="94"/>
                </a:cubicBezTo>
                <a:cubicBezTo>
                  <a:pt x="301" y="94"/>
                  <a:pt x="301" y="93"/>
                  <a:pt x="302" y="92"/>
                </a:cubicBezTo>
                <a:cubicBezTo>
                  <a:pt x="304" y="91"/>
                  <a:pt x="305" y="89"/>
                  <a:pt x="306" y="87"/>
                </a:cubicBezTo>
                <a:cubicBezTo>
                  <a:pt x="307" y="85"/>
                  <a:pt x="312" y="78"/>
                  <a:pt x="309" y="76"/>
                </a:cubicBezTo>
                <a:cubicBezTo>
                  <a:pt x="308" y="75"/>
                  <a:pt x="306" y="75"/>
                  <a:pt x="305" y="75"/>
                </a:cubicBezTo>
                <a:cubicBezTo>
                  <a:pt x="303" y="75"/>
                  <a:pt x="301" y="74"/>
                  <a:pt x="299" y="74"/>
                </a:cubicBezTo>
                <a:cubicBezTo>
                  <a:pt x="297" y="73"/>
                  <a:pt x="293" y="73"/>
                  <a:pt x="292" y="72"/>
                </a:cubicBezTo>
                <a:cubicBezTo>
                  <a:pt x="291" y="71"/>
                  <a:pt x="291" y="70"/>
                  <a:pt x="291" y="69"/>
                </a:cubicBezTo>
                <a:cubicBezTo>
                  <a:pt x="290" y="67"/>
                  <a:pt x="288" y="65"/>
                  <a:pt x="287" y="63"/>
                </a:cubicBezTo>
                <a:cubicBezTo>
                  <a:pt x="286" y="62"/>
                  <a:pt x="285" y="61"/>
                  <a:pt x="285" y="60"/>
                </a:cubicBezTo>
                <a:cubicBezTo>
                  <a:pt x="284" y="60"/>
                  <a:pt x="284" y="59"/>
                  <a:pt x="284" y="58"/>
                </a:cubicBezTo>
                <a:cubicBezTo>
                  <a:pt x="283" y="55"/>
                  <a:pt x="280" y="52"/>
                  <a:pt x="278" y="50"/>
                </a:cubicBezTo>
                <a:cubicBezTo>
                  <a:pt x="275" y="48"/>
                  <a:pt x="273" y="46"/>
                  <a:pt x="270" y="44"/>
                </a:cubicBezTo>
                <a:cubicBezTo>
                  <a:pt x="267" y="42"/>
                  <a:pt x="265" y="40"/>
                  <a:pt x="262" y="39"/>
                </a:cubicBezTo>
                <a:cubicBezTo>
                  <a:pt x="260" y="37"/>
                  <a:pt x="258" y="36"/>
                  <a:pt x="255" y="35"/>
                </a:cubicBezTo>
                <a:cubicBezTo>
                  <a:pt x="254" y="34"/>
                  <a:pt x="253" y="32"/>
                  <a:pt x="252" y="32"/>
                </a:cubicBezTo>
                <a:cubicBezTo>
                  <a:pt x="250" y="30"/>
                  <a:pt x="248" y="30"/>
                  <a:pt x="246" y="30"/>
                </a:cubicBezTo>
                <a:cubicBezTo>
                  <a:pt x="243" y="30"/>
                  <a:pt x="239" y="31"/>
                  <a:pt x="236" y="29"/>
                </a:cubicBezTo>
                <a:cubicBezTo>
                  <a:pt x="235" y="29"/>
                  <a:pt x="234" y="27"/>
                  <a:pt x="233" y="27"/>
                </a:cubicBezTo>
                <a:cubicBezTo>
                  <a:pt x="232" y="26"/>
                  <a:pt x="229" y="27"/>
                  <a:pt x="229" y="29"/>
                </a:cubicBezTo>
                <a:cubicBezTo>
                  <a:pt x="227" y="29"/>
                  <a:pt x="226" y="26"/>
                  <a:pt x="226" y="25"/>
                </a:cubicBezTo>
                <a:cubicBezTo>
                  <a:pt x="223" y="24"/>
                  <a:pt x="222" y="22"/>
                  <a:pt x="221" y="19"/>
                </a:cubicBezTo>
                <a:cubicBezTo>
                  <a:pt x="219" y="16"/>
                  <a:pt x="217" y="14"/>
                  <a:pt x="216" y="11"/>
                </a:cubicBezTo>
                <a:cubicBezTo>
                  <a:pt x="215" y="10"/>
                  <a:pt x="214" y="9"/>
                  <a:pt x="213" y="9"/>
                </a:cubicBezTo>
                <a:cubicBezTo>
                  <a:pt x="213" y="8"/>
                  <a:pt x="213" y="8"/>
                  <a:pt x="213" y="7"/>
                </a:cubicBezTo>
                <a:cubicBezTo>
                  <a:pt x="214" y="6"/>
                  <a:pt x="213" y="6"/>
                  <a:pt x="214" y="5"/>
                </a:cubicBezTo>
                <a:cubicBezTo>
                  <a:pt x="217" y="3"/>
                  <a:pt x="217" y="3"/>
                  <a:pt x="217" y="3"/>
                </a:cubicBezTo>
                <a:cubicBezTo>
                  <a:pt x="217" y="0"/>
                  <a:pt x="210" y="0"/>
                  <a:pt x="208" y="2"/>
                </a:cubicBezTo>
                <a:cubicBezTo>
                  <a:pt x="208" y="2"/>
                  <a:pt x="208" y="3"/>
                  <a:pt x="207" y="3"/>
                </a:cubicBezTo>
                <a:cubicBezTo>
                  <a:pt x="207" y="4"/>
                  <a:pt x="206" y="4"/>
                  <a:pt x="205" y="4"/>
                </a:cubicBezTo>
                <a:cubicBezTo>
                  <a:pt x="204" y="5"/>
                  <a:pt x="202" y="6"/>
                  <a:pt x="201" y="7"/>
                </a:cubicBezTo>
                <a:cubicBezTo>
                  <a:pt x="200" y="8"/>
                  <a:pt x="200" y="10"/>
                  <a:pt x="200" y="11"/>
                </a:cubicBezTo>
                <a:cubicBezTo>
                  <a:pt x="200" y="12"/>
                  <a:pt x="200" y="13"/>
                  <a:pt x="200" y="14"/>
                </a:cubicBezTo>
                <a:cubicBezTo>
                  <a:pt x="199" y="14"/>
                  <a:pt x="198" y="14"/>
                  <a:pt x="197" y="14"/>
                </a:cubicBezTo>
                <a:cubicBezTo>
                  <a:pt x="196" y="15"/>
                  <a:pt x="196" y="16"/>
                  <a:pt x="195" y="17"/>
                </a:cubicBezTo>
                <a:cubicBezTo>
                  <a:pt x="193" y="18"/>
                  <a:pt x="190" y="18"/>
                  <a:pt x="189" y="18"/>
                </a:cubicBezTo>
                <a:cubicBezTo>
                  <a:pt x="184" y="17"/>
                  <a:pt x="179" y="15"/>
                  <a:pt x="175" y="18"/>
                </a:cubicBezTo>
                <a:cubicBezTo>
                  <a:pt x="174" y="18"/>
                  <a:pt x="173" y="20"/>
                  <a:pt x="171" y="20"/>
                </a:cubicBezTo>
                <a:cubicBezTo>
                  <a:pt x="170" y="20"/>
                  <a:pt x="169" y="20"/>
                  <a:pt x="169" y="19"/>
                </a:cubicBezTo>
                <a:cubicBezTo>
                  <a:pt x="168" y="18"/>
                  <a:pt x="169" y="17"/>
                  <a:pt x="168" y="16"/>
                </a:cubicBezTo>
                <a:cubicBezTo>
                  <a:pt x="168" y="15"/>
                  <a:pt x="166" y="15"/>
                  <a:pt x="165" y="15"/>
                </a:cubicBezTo>
                <a:cubicBezTo>
                  <a:pt x="163" y="14"/>
                  <a:pt x="161" y="13"/>
                  <a:pt x="159" y="12"/>
                </a:cubicBezTo>
                <a:cubicBezTo>
                  <a:pt x="158" y="11"/>
                  <a:pt x="157" y="10"/>
                  <a:pt x="156" y="10"/>
                </a:cubicBezTo>
                <a:cubicBezTo>
                  <a:pt x="154" y="10"/>
                  <a:pt x="155" y="13"/>
                  <a:pt x="154" y="13"/>
                </a:cubicBezTo>
                <a:cubicBezTo>
                  <a:pt x="153" y="12"/>
                  <a:pt x="153" y="10"/>
                  <a:pt x="153" y="9"/>
                </a:cubicBezTo>
                <a:cubicBezTo>
                  <a:pt x="150" y="8"/>
                  <a:pt x="148" y="8"/>
                  <a:pt x="145" y="9"/>
                </a:cubicBezTo>
                <a:cubicBezTo>
                  <a:pt x="144" y="9"/>
                  <a:pt x="143" y="10"/>
                  <a:pt x="142" y="10"/>
                </a:cubicBezTo>
                <a:cubicBezTo>
                  <a:pt x="140" y="10"/>
                  <a:pt x="138" y="10"/>
                  <a:pt x="137" y="10"/>
                </a:cubicBezTo>
                <a:cubicBezTo>
                  <a:pt x="135" y="9"/>
                  <a:pt x="134" y="8"/>
                  <a:pt x="132" y="8"/>
                </a:cubicBezTo>
                <a:cubicBezTo>
                  <a:pt x="131" y="8"/>
                  <a:pt x="129" y="7"/>
                  <a:pt x="128" y="7"/>
                </a:cubicBezTo>
                <a:cubicBezTo>
                  <a:pt x="127" y="8"/>
                  <a:pt x="127" y="10"/>
                  <a:pt x="125" y="10"/>
                </a:cubicBezTo>
                <a:cubicBezTo>
                  <a:pt x="124" y="10"/>
                  <a:pt x="122" y="9"/>
                  <a:pt x="121" y="10"/>
                </a:cubicBezTo>
                <a:cubicBezTo>
                  <a:pt x="121" y="12"/>
                  <a:pt x="117" y="14"/>
                  <a:pt x="115" y="14"/>
                </a:cubicBezTo>
                <a:cubicBezTo>
                  <a:pt x="113" y="13"/>
                  <a:pt x="113" y="10"/>
                  <a:pt x="113" y="9"/>
                </a:cubicBezTo>
                <a:cubicBezTo>
                  <a:pt x="113" y="8"/>
                  <a:pt x="112" y="8"/>
                  <a:pt x="112" y="8"/>
                </a:cubicBezTo>
                <a:cubicBezTo>
                  <a:pt x="112" y="7"/>
                  <a:pt x="112" y="6"/>
                  <a:pt x="112" y="6"/>
                </a:cubicBezTo>
                <a:cubicBezTo>
                  <a:pt x="112" y="5"/>
                  <a:pt x="110" y="6"/>
                  <a:pt x="110" y="6"/>
                </a:cubicBezTo>
                <a:cubicBezTo>
                  <a:pt x="109" y="5"/>
                  <a:pt x="107" y="5"/>
                  <a:pt x="106" y="5"/>
                </a:cubicBezTo>
                <a:cubicBezTo>
                  <a:pt x="105" y="5"/>
                  <a:pt x="104" y="5"/>
                  <a:pt x="103" y="5"/>
                </a:cubicBezTo>
                <a:cubicBezTo>
                  <a:pt x="102" y="6"/>
                  <a:pt x="102" y="7"/>
                  <a:pt x="101" y="7"/>
                </a:cubicBezTo>
                <a:cubicBezTo>
                  <a:pt x="100" y="7"/>
                  <a:pt x="99" y="7"/>
                  <a:pt x="99" y="7"/>
                </a:cubicBezTo>
                <a:cubicBezTo>
                  <a:pt x="97" y="7"/>
                  <a:pt x="96" y="7"/>
                  <a:pt x="94" y="7"/>
                </a:cubicBezTo>
                <a:cubicBezTo>
                  <a:pt x="91" y="7"/>
                  <a:pt x="89" y="7"/>
                  <a:pt x="86" y="6"/>
                </a:cubicBezTo>
                <a:cubicBezTo>
                  <a:pt x="83" y="5"/>
                  <a:pt x="81" y="5"/>
                  <a:pt x="78" y="5"/>
                </a:cubicBezTo>
                <a:cubicBezTo>
                  <a:pt x="75" y="5"/>
                  <a:pt x="71" y="5"/>
                  <a:pt x="67" y="4"/>
                </a:cubicBezTo>
                <a:cubicBezTo>
                  <a:pt x="66" y="4"/>
                  <a:pt x="65" y="3"/>
                  <a:pt x="64" y="3"/>
                </a:cubicBezTo>
                <a:cubicBezTo>
                  <a:pt x="63" y="3"/>
                  <a:pt x="62" y="2"/>
                  <a:pt x="61" y="2"/>
                </a:cubicBezTo>
                <a:cubicBezTo>
                  <a:pt x="60" y="1"/>
                  <a:pt x="54" y="1"/>
                  <a:pt x="53" y="3"/>
                </a:cubicBezTo>
                <a:cubicBezTo>
                  <a:pt x="52" y="5"/>
                  <a:pt x="54" y="7"/>
                  <a:pt x="50" y="7"/>
                </a:cubicBezTo>
                <a:cubicBezTo>
                  <a:pt x="49" y="7"/>
                  <a:pt x="48" y="7"/>
                  <a:pt x="47" y="8"/>
                </a:cubicBezTo>
                <a:cubicBezTo>
                  <a:pt x="45" y="8"/>
                  <a:pt x="42" y="9"/>
                  <a:pt x="41" y="10"/>
                </a:cubicBezTo>
                <a:cubicBezTo>
                  <a:pt x="39" y="12"/>
                  <a:pt x="39" y="13"/>
                  <a:pt x="36" y="13"/>
                </a:cubicBezTo>
                <a:cubicBezTo>
                  <a:pt x="33" y="13"/>
                  <a:pt x="31" y="12"/>
                  <a:pt x="29" y="14"/>
                </a:cubicBezTo>
                <a:cubicBezTo>
                  <a:pt x="28" y="14"/>
                  <a:pt x="26" y="16"/>
                  <a:pt x="25" y="17"/>
                </a:cubicBezTo>
                <a:cubicBezTo>
                  <a:pt x="23" y="17"/>
                  <a:pt x="22" y="17"/>
                  <a:pt x="21" y="19"/>
                </a:cubicBezTo>
                <a:cubicBezTo>
                  <a:pt x="21" y="20"/>
                  <a:pt x="21" y="22"/>
                  <a:pt x="20" y="23"/>
                </a:cubicBezTo>
                <a:cubicBezTo>
                  <a:pt x="19" y="23"/>
                  <a:pt x="18" y="24"/>
                  <a:pt x="17" y="24"/>
                </a:cubicBezTo>
                <a:cubicBezTo>
                  <a:pt x="16" y="24"/>
                  <a:pt x="15" y="25"/>
                  <a:pt x="15" y="25"/>
                </a:cubicBezTo>
                <a:cubicBezTo>
                  <a:pt x="15" y="25"/>
                  <a:pt x="14" y="26"/>
                  <a:pt x="14" y="26"/>
                </a:cubicBezTo>
                <a:cubicBezTo>
                  <a:pt x="14" y="26"/>
                  <a:pt x="12" y="26"/>
                  <a:pt x="12" y="27"/>
                </a:cubicBezTo>
                <a:cubicBezTo>
                  <a:pt x="11" y="27"/>
                  <a:pt x="12" y="28"/>
                  <a:pt x="12" y="28"/>
                </a:cubicBezTo>
                <a:cubicBezTo>
                  <a:pt x="12" y="29"/>
                  <a:pt x="11" y="29"/>
                  <a:pt x="11" y="29"/>
                </a:cubicBezTo>
                <a:cubicBezTo>
                  <a:pt x="11" y="30"/>
                  <a:pt x="10" y="31"/>
                  <a:pt x="10" y="31"/>
                </a:cubicBezTo>
                <a:cubicBezTo>
                  <a:pt x="9" y="32"/>
                  <a:pt x="9" y="33"/>
                  <a:pt x="8" y="34"/>
                </a:cubicBezTo>
                <a:cubicBezTo>
                  <a:pt x="7" y="34"/>
                  <a:pt x="6" y="33"/>
                  <a:pt x="5" y="34"/>
                </a:cubicBezTo>
                <a:cubicBezTo>
                  <a:pt x="3" y="35"/>
                  <a:pt x="3" y="38"/>
                  <a:pt x="3" y="40"/>
                </a:cubicBezTo>
                <a:cubicBezTo>
                  <a:pt x="2" y="43"/>
                  <a:pt x="2" y="46"/>
                  <a:pt x="2" y="49"/>
                </a:cubicBezTo>
                <a:cubicBezTo>
                  <a:pt x="2" y="50"/>
                  <a:pt x="2" y="50"/>
                  <a:pt x="1" y="51"/>
                </a:cubicBezTo>
                <a:cubicBezTo>
                  <a:pt x="0" y="52"/>
                  <a:pt x="0" y="53"/>
                  <a:pt x="0" y="55"/>
                </a:cubicBezTo>
                <a:cubicBezTo>
                  <a:pt x="0" y="57"/>
                  <a:pt x="0" y="61"/>
                  <a:pt x="1" y="63"/>
                </a:cubicBezTo>
                <a:cubicBezTo>
                  <a:pt x="1" y="63"/>
                  <a:pt x="2" y="63"/>
                  <a:pt x="2" y="64"/>
                </a:cubicBezTo>
                <a:cubicBezTo>
                  <a:pt x="2" y="64"/>
                  <a:pt x="3" y="65"/>
                  <a:pt x="3" y="65"/>
                </a:cubicBezTo>
                <a:cubicBezTo>
                  <a:pt x="4" y="67"/>
                  <a:pt x="5" y="67"/>
                  <a:pt x="5" y="69"/>
                </a:cubicBezTo>
                <a:cubicBezTo>
                  <a:pt x="5" y="68"/>
                  <a:pt x="6" y="70"/>
                  <a:pt x="6" y="70"/>
                </a:cubicBezTo>
                <a:cubicBezTo>
                  <a:pt x="6" y="70"/>
                  <a:pt x="7" y="70"/>
                  <a:pt x="7" y="71"/>
                </a:cubicBezTo>
                <a:cubicBezTo>
                  <a:pt x="8" y="72"/>
                  <a:pt x="7" y="73"/>
                  <a:pt x="8" y="74"/>
                </a:cubicBezTo>
                <a:cubicBezTo>
                  <a:pt x="8" y="76"/>
                  <a:pt x="8" y="76"/>
                  <a:pt x="8" y="78"/>
                </a:cubicBezTo>
                <a:cubicBezTo>
                  <a:pt x="9" y="81"/>
                  <a:pt x="8" y="84"/>
                  <a:pt x="8" y="88"/>
                </a:cubicBezTo>
                <a:cubicBezTo>
                  <a:pt x="8" y="88"/>
                  <a:pt x="8" y="89"/>
                  <a:pt x="8" y="89"/>
                </a:cubicBezTo>
                <a:cubicBezTo>
                  <a:pt x="9" y="90"/>
                  <a:pt x="9" y="90"/>
                  <a:pt x="9" y="90"/>
                </a:cubicBezTo>
                <a:cubicBezTo>
                  <a:pt x="10" y="92"/>
                  <a:pt x="12" y="95"/>
                  <a:pt x="12" y="97"/>
                </a:cubicBezTo>
                <a:cubicBezTo>
                  <a:pt x="12" y="99"/>
                  <a:pt x="12" y="101"/>
                  <a:pt x="12" y="102"/>
                </a:cubicBezTo>
                <a:cubicBezTo>
                  <a:pt x="12" y="103"/>
                  <a:pt x="12" y="104"/>
                  <a:pt x="13" y="105"/>
                </a:cubicBezTo>
                <a:cubicBezTo>
                  <a:pt x="13" y="105"/>
                  <a:pt x="14" y="105"/>
                  <a:pt x="15" y="106"/>
                </a:cubicBezTo>
                <a:cubicBezTo>
                  <a:pt x="15" y="107"/>
                  <a:pt x="15" y="107"/>
                  <a:pt x="15" y="108"/>
                </a:cubicBezTo>
                <a:cubicBezTo>
                  <a:pt x="16" y="109"/>
                  <a:pt x="18" y="109"/>
                  <a:pt x="19" y="110"/>
                </a:cubicBezTo>
                <a:cubicBezTo>
                  <a:pt x="19" y="111"/>
                  <a:pt x="19" y="111"/>
                  <a:pt x="19" y="111"/>
                </a:cubicBezTo>
                <a:cubicBezTo>
                  <a:pt x="20" y="110"/>
                  <a:pt x="20" y="109"/>
                  <a:pt x="22" y="110"/>
                </a:cubicBezTo>
                <a:cubicBezTo>
                  <a:pt x="25" y="111"/>
                  <a:pt x="27" y="115"/>
                  <a:pt x="29" y="118"/>
                </a:cubicBezTo>
                <a:cubicBezTo>
                  <a:pt x="30" y="119"/>
                  <a:pt x="31" y="121"/>
                  <a:pt x="33" y="121"/>
                </a:cubicBezTo>
                <a:cubicBezTo>
                  <a:pt x="35" y="121"/>
                  <a:pt x="37" y="122"/>
                  <a:pt x="39" y="122"/>
                </a:cubicBezTo>
                <a:cubicBezTo>
                  <a:pt x="40" y="123"/>
                  <a:pt x="41" y="123"/>
                  <a:pt x="42" y="124"/>
                </a:cubicBezTo>
                <a:cubicBezTo>
                  <a:pt x="42" y="124"/>
                  <a:pt x="43" y="124"/>
                  <a:pt x="44" y="124"/>
                </a:cubicBezTo>
                <a:cubicBezTo>
                  <a:pt x="45" y="125"/>
                  <a:pt x="46" y="126"/>
                  <a:pt x="47" y="126"/>
                </a:cubicBezTo>
                <a:cubicBezTo>
                  <a:pt x="48" y="127"/>
                  <a:pt x="51" y="126"/>
                  <a:pt x="52" y="127"/>
                </a:cubicBezTo>
                <a:cubicBezTo>
                  <a:pt x="53" y="128"/>
                  <a:pt x="53" y="129"/>
                  <a:pt x="54" y="129"/>
                </a:cubicBezTo>
                <a:cubicBezTo>
                  <a:pt x="55" y="129"/>
                  <a:pt x="55" y="128"/>
                  <a:pt x="56" y="128"/>
                </a:cubicBezTo>
                <a:cubicBezTo>
                  <a:pt x="57" y="127"/>
                  <a:pt x="58" y="130"/>
                  <a:pt x="59" y="131"/>
                </a:cubicBezTo>
                <a:cubicBezTo>
                  <a:pt x="60" y="131"/>
                  <a:pt x="61" y="133"/>
                  <a:pt x="62" y="133"/>
                </a:cubicBezTo>
                <a:cubicBezTo>
                  <a:pt x="64" y="133"/>
                  <a:pt x="63" y="132"/>
                  <a:pt x="64" y="131"/>
                </a:cubicBezTo>
                <a:cubicBezTo>
                  <a:pt x="64" y="131"/>
                  <a:pt x="65" y="130"/>
                  <a:pt x="66" y="129"/>
                </a:cubicBezTo>
                <a:cubicBezTo>
                  <a:pt x="68" y="128"/>
                  <a:pt x="69" y="128"/>
                  <a:pt x="71" y="129"/>
                </a:cubicBezTo>
                <a:cubicBezTo>
                  <a:pt x="74" y="130"/>
                  <a:pt x="76" y="131"/>
                  <a:pt x="80" y="131"/>
                </a:cubicBezTo>
                <a:cubicBezTo>
                  <a:pt x="81" y="131"/>
                  <a:pt x="82" y="131"/>
                  <a:pt x="83" y="131"/>
                </a:cubicBezTo>
                <a:cubicBezTo>
                  <a:pt x="84" y="130"/>
                  <a:pt x="84" y="129"/>
                  <a:pt x="86" y="129"/>
                </a:cubicBezTo>
                <a:cubicBezTo>
                  <a:pt x="87" y="129"/>
                  <a:pt x="89" y="131"/>
                  <a:pt x="90" y="132"/>
                </a:cubicBezTo>
                <a:cubicBezTo>
                  <a:pt x="91" y="134"/>
                  <a:pt x="90" y="135"/>
                  <a:pt x="91" y="136"/>
                </a:cubicBezTo>
                <a:cubicBezTo>
                  <a:pt x="91" y="137"/>
                  <a:pt x="94" y="139"/>
                  <a:pt x="95" y="140"/>
                </a:cubicBezTo>
                <a:cubicBezTo>
                  <a:pt x="96" y="141"/>
                  <a:pt x="98" y="141"/>
                  <a:pt x="99" y="142"/>
                </a:cubicBezTo>
                <a:cubicBezTo>
                  <a:pt x="100" y="144"/>
                  <a:pt x="100" y="146"/>
                  <a:pt x="101" y="147"/>
                </a:cubicBezTo>
                <a:cubicBezTo>
                  <a:pt x="101" y="149"/>
                  <a:pt x="104" y="151"/>
                  <a:pt x="104" y="154"/>
                </a:cubicBezTo>
                <a:cubicBezTo>
                  <a:pt x="104" y="155"/>
                  <a:pt x="104" y="156"/>
                  <a:pt x="103" y="156"/>
                </a:cubicBezTo>
                <a:cubicBezTo>
                  <a:pt x="101" y="159"/>
                  <a:pt x="99" y="162"/>
                  <a:pt x="97" y="164"/>
                </a:cubicBezTo>
                <a:cubicBezTo>
                  <a:pt x="95" y="166"/>
                  <a:pt x="95" y="167"/>
                  <a:pt x="95" y="170"/>
                </a:cubicBezTo>
                <a:cubicBezTo>
                  <a:pt x="94" y="173"/>
                  <a:pt x="93" y="176"/>
                  <a:pt x="93" y="180"/>
                </a:cubicBezTo>
                <a:cubicBezTo>
                  <a:pt x="93" y="181"/>
                  <a:pt x="92" y="182"/>
                  <a:pt x="92" y="184"/>
                </a:cubicBezTo>
                <a:cubicBezTo>
                  <a:pt x="92" y="185"/>
                  <a:pt x="92" y="187"/>
                  <a:pt x="92" y="189"/>
                </a:cubicBezTo>
                <a:cubicBezTo>
                  <a:pt x="92" y="190"/>
                  <a:pt x="92" y="190"/>
                  <a:pt x="93" y="190"/>
                </a:cubicBezTo>
                <a:cubicBezTo>
                  <a:pt x="93" y="190"/>
                  <a:pt x="94" y="190"/>
                  <a:pt x="94" y="191"/>
                </a:cubicBezTo>
                <a:cubicBezTo>
                  <a:pt x="95" y="191"/>
                  <a:pt x="95" y="191"/>
                  <a:pt x="95" y="192"/>
                </a:cubicBezTo>
                <a:cubicBezTo>
                  <a:pt x="97" y="193"/>
                  <a:pt x="99" y="194"/>
                  <a:pt x="101" y="194"/>
                </a:cubicBezTo>
                <a:cubicBezTo>
                  <a:pt x="103" y="195"/>
                  <a:pt x="105" y="196"/>
                  <a:pt x="107" y="196"/>
                </a:cubicBezTo>
                <a:cubicBezTo>
                  <a:pt x="109" y="196"/>
                  <a:pt x="110" y="196"/>
                  <a:pt x="111" y="197"/>
                </a:cubicBezTo>
                <a:cubicBezTo>
                  <a:pt x="112" y="198"/>
                  <a:pt x="113" y="199"/>
                  <a:pt x="114" y="200"/>
                </a:cubicBezTo>
                <a:cubicBezTo>
                  <a:pt x="114" y="200"/>
                  <a:pt x="115" y="201"/>
                  <a:pt x="115" y="201"/>
                </a:cubicBezTo>
                <a:cubicBezTo>
                  <a:pt x="116" y="202"/>
                  <a:pt x="115" y="203"/>
                  <a:pt x="116" y="203"/>
                </a:cubicBezTo>
                <a:cubicBezTo>
                  <a:pt x="116" y="204"/>
                  <a:pt x="117" y="205"/>
                  <a:pt x="117" y="205"/>
                </a:cubicBezTo>
                <a:cubicBezTo>
                  <a:pt x="121" y="206"/>
                  <a:pt x="125" y="205"/>
                  <a:pt x="128" y="207"/>
                </a:cubicBezTo>
                <a:cubicBezTo>
                  <a:pt x="129" y="208"/>
                  <a:pt x="131" y="210"/>
                  <a:pt x="132" y="210"/>
                </a:cubicBezTo>
                <a:cubicBezTo>
                  <a:pt x="132" y="211"/>
                  <a:pt x="132" y="212"/>
                  <a:pt x="132" y="213"/>
                </a:cubicBezTo>
                <a:cubicBezTo>
                  <a:pt x="132" y="215"/>
                  <a:pt x="134" y="216"/>
                  <a:pt x="134" y="217"/>
                </a:cubicBezTo>
                <a:cubicBezTo>
                  <a:pt x="135" y="218"/>
                  <a:pt x="137" y="219"/>
                  <a:pt x="138" y="221"/>
                </a:cubicBezTo>
                <a:cubicBezTo>
                  <a:pt x="139" y="223"/>
                  <a:pt x="139" y="228"/>
                  <a:pt x="138" y="230"/>
                </a:cubicBezTo>
                <a:cubicBezTo>
                  <a:pt x="138" y="231"/>
                  <a:pt x="137" y="230"/>
                  <a:pt x="137" y="231"/>
                </a:cubicBezTo>
                <a:cubicBezTo>
                  <a:pt x="136" y="232"/>
                  <a:pt x="137" y="233"/>
                  <a:pt x="137" y="233"/>
                </a:cubicBezTo>
                <a:cubicBezTo>
                  <a:pt x="137" y="234"/>
                  <a:pt x="136" y="236"/>
                  <a:pt x="137" y="237"/>
                </a:cubicBezTo>
                <a:cubicBezTo>
                  <a:pt x="137" y="238"/>
                  <a:pt x="137" y="239"/>
                  <a:pt x="138" y="240"/>
                </a:cubicBezTo>
                <a:cubicBezTo>
                  <a:pt x="138" y="240"/>
                  <a:pt x="138" y="240"/>
                  <a:pt x="139" y="239"/>
                </a:cubicBezTo>
                <a:cubicBezTo>
                  <a:pt x="139" y="238"/>
                  <a:pt x="140" y="237"/>
                  <a:pt x="141" y="237"/>
                </a:cubicBezTo>
                <a:cubicBezTo>
                  <a:pt x="142" y="235"/>
                  <a:pt x="142" y="235"/>
                  <a:pt x="144" y="235"/>
                </a:cubicBezTo>
                <a:cubicBezTo>
                  <a:pt x="147" y="234"/>
                  <a:pt x="149" y="234"/>
                  <a:pt x="152" y="234"/>
                </a:cubicBezTo>
                <a:cubicBezTo>
                  <a:pt x="153" y="234"/>
                  <a:pt x="154" y="234"/>
                  <a:pt x="155" y="234"/>
                </a:cubicBezTo>
                <a:cubicBezTo>
                  <a:pt x="156" y="235"/>
                  <a:pt x="156" y="235"/>
                  <a:pt x="157" y="235"/>
                </a:cubicBezTo>
                <a:cubicBezTo>
                  <a:pt x="158" y="236"/>
                  <a:pt x="159" y="236"/>
                  <a:pt x="159" y="236"/>
                </a:cubicBezTo>
                <a:cubicBezTo>
                  <a:pt x="161" y="236"/>
                  <a:pt x="166" y="238"/>
                  <a:pt x="167" y="236"/>
                </a:cubicBezTo>
                <a:cubicBezTo>
                  <a:pt x="167" y="236"/>
                  <a:pt x="167" y="237"/>
                  <a:pt x="167" y="237"/>
                </a:cubicBezTo>
                <a:cubicBezTo>
                  <a:pt x="170" y="238"/>
                  <a:pt x="174" y="237"/>
                  <a:pt x="176" y="238"/>
                </a:cubicBezTo>
                <a:cubicBezTo>
                  <a:pt x="179" y="239"/>
                  <a:pt x="182" y="242"/>
                  <a:pt x="185" y="240"/>
                </a:cubicBezTo>
                <a:cubicBezTo>
                  <a:pt x="187" y="240"/>
                  <a:pt x="187" y="239"/>
                  <a:pt x="188" y="237"/>
                </a:cubicBezTo>
                <a:cubicBezTo>
                  <a:pt x="189" y="236"/>
                  <a:pt x="190" y="236"/>
                  <a:pt x="192" y="235"/>
                </a:cubicBezTo>
                <a:cubicBezTo>
                  <a:pt x="192" y="235"/>
                  <a:pt x="193" y="234"/>
                  <a:pt x="194" y="234"/>
                </a:cubicBezTo>
                <a:cubicBezTo>
                  <a:pt x="194" y="233"/>
                  <a:pt x="195" y="233"/>
                  <a:pt x="195" y="232"/>
                </a:cubicBezTo>
                <a:cubicBezTo>
                  <a:pt x="196" y="232"/>
                  <a:pt x="197" y="232"/>
                  <a:pt x="197" y="232"/>
                </a:cubicBezTo>
                <a:cubicBezTo>
                  <a:pt x="198" y="231"/>
                  <a:pt x="199" y="230"/>
                  <a:pt x="200" y="230"/>
                </a:cubicBezTo>
                <a:cubicBezTo>
                  <a:pt x="201" y="232"/>
                  <a:pt x="198" y="236"/>
                  <a:pt x="202" y="234"/>
                </a:cubicBezTo>
                <a:cubicBezTo>
                  <a:pt x="202" y="234"/>
                  <a:pt x="203" y="234"/>
                  <a:pt x="203" y="234"/>
                </a:cubicBezTo>
                <a:cubicBezTo>
                  <a:pt x="204" y="233"/>
                  <a:pt x="204" y="233"/>
                  <a:pt x="205" y="232"/>
                </a:cubicBezTo>
                <a:cubicBezTo>
                  <a:pt x="206" y="231"/>
                  <a:pt x="207" y="232"/>
                  <a:pt x="208" y="231"/>
                </a:cubicBezTo>
                <a:cubicBezTo>
                  <a:pt x="209" y="229"/>
                  <a:pt x="207" y="228"/>
                  <a:pt x="207" y="226"/>
                </a:cubicBezTo>
                <a:cubicBezTo>
                  <a:pt x="207" y="225"/>
                  <a:pt x="207" y="223"/>
                  <a:pt x="207" y="222"/>
                </a:cubicBezTo>
                <a:cubicBezTo>
                  <a:pt x="207" y="221"/>
                  <a:pt x="208" y="218"/>
                  <a:pt x="210" y="218"/>
                </a:cubicBezTo>
                <a:cubicBezTo>
                  <a:pt x="211" y="217"/>
                  <a:pt x="214" y="216"/>
                  <a:pt x="216" y="216"/>
                </a:cubicBezTo>
                <a:cubicBezTo>
                  <a:pt x="217" y="217"/>
                  <a:pt x="217" y="219"/>
                  <a:pt x="219" y="219"/>
                </a:cubicBezTo>
                <a:cubicBezTo>
                  <a:pt x="220" y="220"/>
                  <a:pt x="222" y="220"/>
                  <a:pt x="223" y="220"/>
                </a:cubicBezTo>
                <a:cubicBezTo>
                  <a:pt x="228" y="220"/>
                  <a:pt x="227" y="215"/>
                  <a:pt x="227" y="212"/>
                </a:cubicBezTo>
                <a:cubicBezTo>
                  <a:pt x="227" y="208"/>
                  <a:pt x="231" y="204"/>
                  <a:pt x="235" y="205"/>
                </a:cubicBezTo>
                <a:cubicBezTo>
                  <a:pt x="236" y="205"/>
                  <a:pt x="236" y="205"/>
                  <a:pt x="236" y="205"/>
                </a:cubicBezTo>
                <a:cubicBezTo>
                  <a:pt x="237" y="205"/>
                  <a:pt x="237" y="205"/>
                  <a:pt x="237" y="204"/>
                </a:cubicBezTo>
                <a:cubicBezTo>
                  <a:pt x="238" y="204"/>
                  <a:pt x="238" y="204"/>
                  <a:pt x="238" y="204"/>
                </a:cubicBezTo>
                <a:cubicBezTo>
                  <a:pt x="241" y="204"/>
                  <a:pt x="244" y="204"/>
                  <a:pt x="246" y="204"/>
                </a:cubicBezTo>
                <a:cubicBezTo>
                  <a:pt x="246" y="206"/>
                  <a:pt x="248" y="206"/>
                  <a:pt x="248" y="208"/>
                </a:cubicBezTo>
                <a:cubicBezTo>
                  <a:pt x="248" y="210"/>
                  <a:pt x="247" y="210"/>
                  <a:pt x="247" y="212"/>
                </a:cubicBezTo>
                <a:cubicBezTo>
                  <a:pt x="246" y="213"/>
                  <a:pt x="246" y="215"/>
                  <a:pt x="246" y="216"/>
                </a:cubicBezTo>
                <a:cubicBezTo>
                  <a:pt x="246" y="218"/>
                  <a:pt x="246" y="218"/>
                  <a:pt x="248" y="219"/>
                </a:cubicBezTo>
                <a:cubicBezTo>
                  <a:pt x="250" y="219"/>
                  <a:pt x="254" y="219"/>
                  <a:pt x="256" y="219"/>
                </a:cubicBezTo>
                <a:cubicBezTo>
                  <a:pt x="257" y="219"/>
                  <a:pt x="259" y="218"/>
                  <a:pt x="259" y="217"/>
                </a:cubicBezTo>
                <a:cubicBezTo>
                  <a:pt x="261" y="214"/>
                  <a:pt x="259" y="211"/>
                  <a:pt x="257" y="209"/>
                </a:cubicBezTo>
                <a:cubicBezTo>
                  <a:pt x="257" y="208"/>
                  <a:pt x="256" y="207"/>
                  <a:pt x="255" y="207"/>
                </a:cubicBezTo>
                <a:cubicBezTo>
                  <a:pt x="254" y="206"/>
                  <a:pt x="253" y="205"/>
                  <a:pt x="252" y="204"/>
                </a:cubicBezTo>
                <a:cubicBezTo>
                  <a:pt x="252" y="204"/>
                  <a:pt x="252" y="202"/>
                  <a:pt x="251" y="202"/>
                </a:cubicBezTo>
                <a:cubicBezTo>
                  <a:pt x="250" y="200"/>
                  <a:pt x="249" y="201"/>
                  <a:pt x="249" y="199"/>
                </a:cubicBezTo>
                <a:cubicBezTo>
                  <a:pt x="249" y="198"/>
                  <a:pt x="249" y="197"/>
                  <a:pt x="249" y="196"/>
                </a:cubicBezTo>
                <a:cubicBezTo>
                  <a:pt x="249" y="195"/>
                  <a:pt x="249" y="194"/>
                  <a:pt x="250" y="193"/>
                </a:cubicBezTo>
                <a:cubicBezTo>
                  <a:pt x="250" y="192"/>
                  <a:pt x="251" y="191"/>
                  <a:pt x="251" y="191"/>
                </a:cubicBezTo>
                <a:cubicBezTo>
                  <a:pt x="252" y="189"/>
                  <a:pt x="253" y="188"/>
                  <a:pt x="254" y="186"/>
                </a:cubicBezTo>
                <a:cubicBezTo>
                  <a:pt x="255" y="184"/>
                  <a:pt x="256" y="183"/>
                  <a:pt x="257" y="180"/>
                </a:cubicBezTo>
                <a:cubicBezTo>
                  <a:pt x="257" y="179"/>
                  <a:pt x="258" y="177"/>
                  <a:pt x="258" y="176"/>
                </a:cubicBezTo>
                <a:cubicBezTo>
                  <a:pt x="259" y="172"/>
                  <a:pt x="258" y="168"/>
                  <a:pt x="258" y="164"/>
                </a:cubicBezTo>
                <a:cubicBezTo>
                  <a:pt x="258" y="161"/>
                  <a:pt x="258" y="158"/>
                  <a:pt x="258" y="155"/>
                </a:cubicBezTo>
                <a:cubicBezTo>
                  <a:pt x="258" y="155"/>
                  <a:pt x="258" y="154"/>
                  <a:pt x="258" y="154"/>
                </a:cubicBezTo>
                <a:cubicBezTo>
                  <a:pt x="259" y="153"/>
                  <a:pt x="259" y="153"/>
                  <a:pt x="259" y="152"/>
                </a:cubicBezTo>
                <a:cubicBezTo>
                  <a:pt x="260" y="150"/>
                  <a:pt x="260" y="150"/>
                  <a:pt x="261" y="149"/>
                </a:cubicBezTo>
                <a:cubicBezTo>
                  <a:pt x="263" y="148"/>
                  <a:pt x="264" y="148"/>
                  <a:pt x="265" y="148"/>
                </a:cubicBezTo>
                <a:cubicBezTo>
                  <a:pt x="266" y="147"/>
                  <a:pt x="268" y="146"/>
                  <a:pt x="269" y="145"/>
                </a:cubicBezTo>
                <a:cubicBezTo>
                  <a:pt x="269" y="145"/>
                  <a:pt x="269" y="144"/>
                  <a:pt x="270" y="144"/>
                </a:cubicBezTo>
                <a:cubicBezTo>
                  <a:pt x="271" y="143"/>
                  <a:pt x="273" y="143"/>
                  <a:pt x="274" y="142"/>
                </a:cubicBezTo>
                <a:cubicBezTo>
                  <a:pt x="276" y="142"/>
                  <a:pt x="277" y="142"/>
                  <a:pt x="279" y="142"/>
                </a:cubicBezTo>
                <a:cubicBezTo>
                  <a:pt x="281" y="142"/>
                  <a:pt x="281" y="142"/>
                  <a:pt x="282" y="141"/>
                </a:cubicBezTo>
                <a:cubicBezTo>
                  <a:pt x="282" y="140"/>
                  <a:pt x="283" y="139"/>
                  <a:pt x="283" y="138"/>
                </a:cubicBezTo>
                <a:cubicBezTo>
                  <a:pt x="283" y="137"/>
                  <a:pt x="283" y="136"/>
                  <a:pt x="283" y="135"/>
                </a:cubicBezTo>
                <a:cubicBezTo>
                  <a:pt x="283" y="135"/>
                  <a:pt x="284" y="135"/>
                  <a:pt x="284" y="134"/>
                </a:cubicBezTo>
                <a:cubicBezTo>
                  <a:pt x="284" y="134"/>
                  <a:pt x="284" y="134"/>
                  <a:pt x="284" y="133"/>
                </a:cubicBezTo>
                <a:cubicBezTo>
                  <a:pt x="285" y="133"/>
                  <a:pt x="285" y="132"/>
                  <a:pt x="285" y="132"/>
                </a:cubicBezTo>
                <a:cubicBezTo>
                  <a:pt x="287" y="131"/>
                  <a:pt x="288" y="130"/>
                  <a:pt x="289" y="129"/>
                </a:cubicBezTo>
                <a:cubicBezTo>
                  <a:pt x="291" y="129"/>
                  <a:pt x="293" y="128"/>
                  <a:pt x="294" y="127"/>
                </a:cubicBezTo>
                <a:cubicBezTo>
                  <a:pt x="295" y="126"/>
                  <a:pt x="295" y="126"/>
                  <a:pt x="296" y="125"/>
                </a:cubicBezTo>
                <a:cubicBezTo>
                  <a:pt x="298" y="125"/>
                  <a:pt x="299" y="124"/>
                  <a:pt x="301" y="124"/>
                </a:cubicBezTo>
                <a:cubicBezTo>
                  <a:pt x="302" y="123"/>
                  <a:pt x="303" y="124"/>
                  <a:pt x="304" y="123"/>
                </a:cubicBezTo>
                <a:cubicBezTo>
                  <a:pt x="305" y="123"/>
                  <a:pt x="305" y="122"/>
                  <a:pt x="306" y="122"/>
                </a:cubicBezTo>
                <a:cubicBezTo>
                  <a:pt x="307" y="121"/>
                  <a:pt x="308" y="121"/>
                  <a:pt x="309" y="120"/>
                </a:cubicBezTo>
                <a:cubicBezTo>
                  <a:pt x="310" y="118"/>
                  <a:pt x="309" y="118"/>
                  <a:pt x="311" y="117"/>
                </a:cubicBezTo>
                <a:cubicBezTo>
                  <a:pt x="311" y="117"/>
                  <a:pt x="312" y="117"/>
                  <a:pt x="312" y="116"/>
                </a:cubicBezTo>
                <a:cubicBezTo>
                  <a:pt x="313" y="116"/>
                  <a:pt x="313" y="116"/>
                  <a:pt x="314" y="116"/>
                </a:cubicBezTo>
                <a:cubicBezTo>
                  <a:pt x="316" y="115"/>
                  <a:pt x="317" y="113"/>
                  <a:pt x="316" y="111"/>
                </a:cubicBezTo>
              </a:path>
            </a:pathLst>
          </a:custGeom>
          <a:solidFill>
            <a:schemeClr val="bg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9" name="Freeform 39">
            <a:extLst>
              <a:ext uri="{FF2B5EF4-FFF2-40B4-BE49-F238E27FC236}">
                <a16:creationId xmlns:a16="http://schemas.microsoft.com/office/drawing/2014/main" id="{6AACF4C4-F409-CF9D-3B6B-497B4C84F6AC}"/>
              </a:ext>
            </a:extLst>
          </p:cNvPr>
          <p:cNvSpPr>
            <a:spLocks/>
          </p:cNvSpPr>
          <p:nvPr/>
        </p:nvSpPr>
        <p:spPr bwMode="auto">
          <a:xfrm>
            <a:off x="10673658" y="2872906"/>
            <a:ext cx="580561" cy="343395"/>
          </a:xfrm>
          <a:custGeom>
            <a:avLst/>
            <a:gdLst/>
            <a:ahLst/>
            <a:cxnLst>
              <a:cxn ang="0">
                <a:pos x="394" y="150"/>
              </a:cxn>
              <a:cxn ang="0">
                <a:pos x="386" y="137"/>
              </a:cxn>
              <a:cxn ang="0">
                <a:pos x="375" y="124"/>
              </a:cxn>
              <a:cxn ang="0">
                <a:pos x="376" y="94"/>
              </a:cxn>
              <a:cxn ang="0">
                <a:pos x="378" y="77"/>
              </a:cxn>
              <a:cxn ang="0">
                <a:pos x="359" y="56"/>
              </a:cxn>
              <a:cxn ang="0">
                <a:pos x="349" y="50"/>
              </a:cxn>
              <a:cxn ang="0">
                <a:pos x="332" y="49"/>
              </a:cxn>
              <a:cxn ang="0">
                <a:pos x="311" y="53"/>
              </a:cxn>
              <a:cxn ang="0">
                <a:pos x="294" y="48"/>
              </a:cxn>
              <a:cxn ang="0">
                <a:pos x="279" y="32"/>
              </a:cxn>
              <a:cxn ang="0">
                <a:pos x="255" y="15"/>
              </a:cxn>
              <a:cxn ang="0">
                <a:pos x="237" y="7"/>
              </a:cxn>
              <a:cxn ang="0">
                <a:pos x="219" y="10"/>
              </a:cxn>
              <a:cxn ang="0">
                <a:pos x="192" y="22"/>
              </a:cxn>
              <a:cxn ang="0">
                <a:pos x="189" y="60"/>
              </a:cxn>
              <a:cxn ang="0">
                <a:pos x="174" y="94"/>
              </a:cxn>
              <a:cxn ang="0">
                <a:pos x="146" y="109"/>
              </a:cxn>
              <a:cxn ang="0">
                <a:pos x="127" y="96"/>
              </a:cxn>
              <a:cxn ang="0">
                <a:pos x="124" y="77"/>
              </a:cxn>
              <a:cxn ang="0">
                <a:pos x="110" y="64"/>
              </a:cxn>
              <a:cxn ang="0">
                <a:pos x="96" y="50"/>
              </a:cxn>
              <a:cxn ang="0">
                <a:pos x="93" y="33"/>
              </a:cxn>
              <a:cxn ang="0">
                <a:pos x="75" y="38"/>
              </a:cxn>
              <a:cxn ang="0">
                <a:pos x="57" y="51"/>
              </a:cxn>
              <a:cxn ang="0">
                <a:pos x="39" y="58"/>
              </a:cxn>
              <a:cxn ang="0">
                <a:pos x="28" y="75"/>
              </a:cxn>
              <a:cxn ang="0">
                <a:pos x="17" y="117"/>
              </a:cxn>
              <a:cxn ang="0">
                <a:pos x="8" y="131"/>
              </a:cxn>
              <a:cxn ang="0">
                <a:pos x="1" y="189"/>
              </a:cxn>
              <a:cxn ang="0">
                <a:pos x="10" y="204"/>
              </a:cxn>
              <a:cxn ang="0">
                <a:pos x="18" y="192"/>
              </a:cxn>
              <a:cxn ang="0">
                <a:pos x="22" y="187"/>
              </a:cxn>
              <a:cxn ang="0">
                <a:pos x="29" y="180"/>
              </a:cxn>
              <a:cxn ang="0">
                <a:pos x="49" y="171"/>
              </a:cxn>
              <a:cxn ang="0">
                <a:pos x="69" y="163"/>
              </a:cxn>
              <a:cxn ang="0">
                <a:pos x="94" y="167"/>
              </a:cxn>
              <a:cxn ang="0">
                <a:pos x="111" y="166"/>
              </a:cxn>
              <a:cxn ang="0">
                <a:pos x="120" y="169"/>
              </a:cxn>
              <a:cxn ang="0">
                <a:pos x="133" y="171"/>
              </a:cxn>
              <a:cxn ang="0">
                <a:pos x="150" y="171"/>
              </a:cxn>
              <a:cxn ang="0">
                <a:pos x="164" y="171"/>
              </a:cxn>
              <a:cxn ang="0">
                <a:pos x="177" y="180"/>
              </a:cxn>
              <a:cxn ang="0">
                <a:pos x="203" y="178"/>
              </a:cxn>
              <a:cxn ang="0">
                <a:pos x="209" y="168"/>
              </a:cxn>
              <a:cxn ang="0">
                <a:pos x="225" y="164"/>
              </a:cxn>
              <a:cxn ang="0">
                <a:pos x="224" y="172"/>
              </a:cxn>
              <a:cxn ang="0">
                <a:pos x="241" y="188"/>
              </a:cxn>
              <a:cxn ang="0">
                <a:pos x="263" y="196"/>
              </a:cxn>
              <a:cxn ang="0">
                <a:pos x="292" y="219"/>
              </a:cxn>
              <a:cxn ang="0">
                <a:pos x="300" y="233"/>
              </a:cxn>
              <a:cxn ang="0">
                <a:pos x="316" y="235"/>
              </a:cxn>
              <a:cxn ang="0">
                <a:pos x="332" y="227"/>
              </a:cxn>
              <a:cxn ang="0">
                <a:pos x="351" y="224"/>
              </a:cxn>
              <a:cxn ang="0">
                <a:pos x="381" y="205"/>
              </a:cxn>
              <a:cxn ang="0">
                <a:pos x="399" y="173"/>
              </a:cxn>
            </a:cxnLst>
            <a:rect l="0" t="0" r="r" b="b"/>
            <a:pathLst>
              <a:path w="399" h="236">
                <a:moveTo>
                  <a:pt x="399" y="162"/>
                </a:moveTo>
                <a:cubicBezTo>
                  <a:pt x="399" y="161"/>
                  <a:pt x="398" y="161"/>
                  <a:pt x="397" y="159"/>
                </a:cubicBezTo>
                <a:cubicBezTo>
                  <a:pt x="396" y="157"/>
                  <a:pt x="398" y="153"/>
                  <a:pt x="397" y="151"/>
                </a:cubicBezTo>
                <a:cubicBezTo>
                  <a:pt x="396" y="149"/>
                  <a:pt x="396" y="150"/>
                  <a:pt x="394" y="150"/>
                </a:cubicBezTo>
                <a:cubicBezTo>
                  <a:pt x="392" y="149"/>
                  <a:pt x="392" y="148"/>
                  <a:pt x="391" y="146"/>
                </a:cubicBezTo>
                <a:cubicBezTo>
                  <a:pt x="391" y="143"/>
                  <a:pt x="392" y="143"/>
                  <a:pt x="390" y="142"/>
                </a:cubicBezTo>
                <a:cubicBezTo>
                  <a:pt x="389" y="141"/>
                  <a:pt x="387" y="141"/>
                  <a:pt x="387" y="140"/>
                </a:cubicBezTo>
                <a:cubicBezTo>
                  <a:pt x="386" y="139"/>
                  <a:pt x="386" y="138"/>
                  <a:pt x="386" y="137"/>
                </a:cubicBezTo>
                <a:cubicBezTo>
                  <a:pt x="385" y="135"/>
                  <a:pt x="384" y="135"/>
                  <a:pt x="384" y="133"/>
                </a:cubicBezTo>
                <a:cubicBezTo>
                  <a:pt x="385" y="130"/>
                  <a:pt x="387" y="129"/>
                  <a:pt x="387" y="126"/>
                </a:cubicBezTo>
                <a:cubicBezTo>
                  <a:pt x="382" y="126"/>
                  <a:pt x="383" y="124"/>
                  <a:pt x="383" y="121"/>
                </a:cubicBezTo>
                <a:cubicBezTo>
                  <a:pt x="380" y="120"/>
                  <a:pt x="378" y="123"/>
                  <a:pt x="375" y="124"/>
                </a:cubicBezTo>
                <a:cubicBezTo>
                  <a:pt x="373" y="124"/>
                  <a:pt x="371" y="124"/>
                  <a:pt x="369" y="125"/>
                </a:cubicBezTo>
                <a:cubicBezTo>
                  <a:pt x="367" y="121"/>
                  <a:pt x="373" y="118"/>
                  <a:pt x="373" y="114"/>
                </a:cubicBezTo>
                <a:cubicBezTo>
                  <a:pt x="374" y="110"/>
                  <a:pt x="372" y="110"/>
                  <a:pt x="371" y="107"/>
                </a:cubicBezTo>
                <a:cubicBezTo>
                  <a:pt x="369" y="101"/>
                  <a:pt x="374" y="98"/>
                  <a:pt x="376" y="94"/>
                </a:cubicBezTo>
                <a:cubicBezTo>
                  <a:pt x="377" y="94"/>
                  <a:pt x="377" y="93"/>
                  <a:pt x="377" y="93"/>
                </a:cubicBezTo>
                <a:cubicBezTo>
                  <a:pt x="378" y="92"/>
                  <a:pt x="380" y="91"/>
                  <a:pt x="380" y="91"/>
                </a:cubicBezTo>
                <a:cubicBezTo>
                  <a:pt x="381" y="90"/>
                  <a:pt x="381" y="87"/>
                  <a:pt x="381" y="86"/>
                </a:cubicBezTo>
                <a:cubicBezTo>
                  <a:pt x="382" y="83"/>
                  <a:pt x="381" y="79"/>
                  <a:pt x="378" y="77"/>
                </a:cubicBezTo>
                <a:cubicBezTo>
                  <a:pt x="376" y="75"/>
                  <a:pt x="373" y="75"/>
                  <a:pt x="370" y="73"/>
                </a:cubicBezTo>
                <a:cubicBezTo>
                  <a:pt x="369" y="72"/>
                  <a:pt x="368" y="70"/>
                  <a:pt x="367" y="69"/>
                </a:cubicBezTo>
                <a:cubicBezTo>
                  <a:pt x="364" y="66"/>
                  <a:pt x="361" y="65"/>
                  <a:pt x="358" y="63"/>
                </a:cubicBezTo>
                <a:cubicBezTo>
                  <a:pt x="359" y="61"/>
                  <a:pt x="359" y="58"/>
                  <a:pt x="359" y="56"/>
                </a:cubicBezTo>
                <a:cubicBezTo>
                  <a:pt x="357" y="56"/>
                  <a:pt x="355" y="56"/>
                  <a:pt x="354" y="56"/>
                </a:cubicBezTo>
                <a:cubicBezTo>
                  <a:pt x="353" y="55"/>
                  <a:pt x="353" y="55"/>
                  <a:pt x="353" y="54"/>
                </a:cubicBezTo>
                <a:cubicBezTo>
                  <a:pt x="351" y="52"/>
                  <a:pt x="350" y="50"/>
                  <a:pt x="349" y="47"/>
                </a:cubicBezTo>
                <a:cubicBezTo>
                  <a:pt x="349" y="48"/>
                  <a:pt x="349" y="49"/>
                  <a:pt x="349" y="50"/>
                </a:cubicBezTo>
                <a:cubicBezTo>
                  <a:pt x="349" y="53"/>
                  <a:pt x="350" y="54"/>
                  <a:pt x="350" y="56"/>
                </a:cubicBezTo>
                <a:cubicBezTo>
                  <a:pt x="346" y="57"/>
                  <a:pt x="343" y="56"/>
                  <a:pt x="340" y="54"/>
                </a:cubicBezTo>
                <a:cubicBezTo>
                  <a:pt x="338" y="53"/>
                  <a:pt x="336" y="53"/>
                  <a:pt x="334" y="52"/>
                </a:cubicBezTo>
                <a:cubicBezTo>
                  <a:pt x="333" y="51"/>
                  <a:pt x="333" y="50"/>
                  <a:pt x="332" y="49"/>
                </a:cubicBezTo>
                <a:cubicBezTo>
                  <a:pt x="331" y="48"/>
                  <a:pt x="329" y="48"/>
                  <a:pt x="327" y="48"/>
                </a:cubicBezTo>
                <a:cubicBezTo>
                  <a:pt x="326" y="47"/>
                  <a:pt x="327" y="47"/>
                  <a:pt x="325" y="47"/>
                </a:cubicBezTo>
                <a:cubicBezTo>
                  <a:pt x="324" y="46"/>
                  <a:pt x="320" y="46"/>
                  <a:pt x="319" y="47"/>
                </a:cubicBezTo>
                <a:cubicBezTo>
                  <a:pt x="314" y="48"/>
                  <a:pt x="315" y="52"/>
                  <a:pt x="311" y="53"/>
                </a:cubicBezTo>
                <a:cubicBezTo>
                  <a:pt x="310" y="53"/>
                  <a:pt x="309" y="53"/>
                  <a:pt x="308" y="53"/>
                </a:cubicBezTo>
                <a:cubicBezTo>
                  <a:pt x="306" y="52"/>
                  <a:pt x="303" y="52"/>
                  <a:pt x="301" y="51"/>
                </a:cubicBezTo>
                <a:cubicBezTo>
                  <a:pt x="300" y="51"/>
                  <a:pt x="300" y="50"/>
                  <a:pt x="299" y="50"/>
                </a:cubicBezTo>
                <a:cubicBezTo>
                  <a:pt x="297" y="49"/>
                  <a:pt x="296" y="48"/>
                  <a:pt x="294" y="48"/>
                </a:cubicBezTo>
                <a:cubicBezTo>
                  <a:pt x="294" y="48"/>
                  <a:pt x="292" y="49"/>
                  <a:pt x="291" y="48"/>
                </a:cubicBezTo>
                <a:cubicBezTo>
                  <a:pt x="289" y="48"/>
                  <a:pt x="288" y="45"/>
                  <a:pt x="287" y="43"/>
                </a:cubicBezTo>
                <a:cubicBezTo>
                  <a:pt x="285" y="41"/>
                  <a:pt x="284" y="39"/>
                  <a:pt x="282" y="36"/>
                </a:cubicBezTo>
                <a:cubicBezTo>
                  <a:pt x="281" y="34"/>
                  <a:pt x="281" y="33"/>
                  <a:pt x="279" y="32"/>
                </a:cubicBezTo>
                <a:cubicBezTo>
                  <a:pt x="276" y="31"/>
                  <a:pt x="276" y="31"/>
                  <a:pt x="276" y="28"/>
                </a:cubicBezTo>
                <a:cubicBezTo>
                  <a:pt x="275" y="25"/>
                  <a:pt x="277" y="24"/>
                  <a:pt x="274" y="22"/>
                </a:cubicBezTo>
                <a:cubicBezTo>
                  <a:pt x="271" y="21"/>
                  <a:pt x="268" y="22"/>
                  <a:pt x="266" y="20"/>
                </a:cubicBezTo>
                <a:cubicBezTo>
                  <a:pt x="262" y="17"/>
                  <a:pt x="262" y="13"/>
                  <a:pt x="255" y="15"/>
                </a:cubicBezTo>
                <a:cubicBezTo>
                  <a:pt x="256" y="10"/>
                  <a:pt x="251" y="7"/>
                  <a:pt x="247" y="5"/>
                </a:cubicBezTo>
                <a:cubicBezTo>
                  <a:pt x="245" y="5"/>
                  <a:pt x="244" y="4"/>
                  <a:pt x="243" y="4"/>
                </a:cubicBezTo>
                <a:cubicBezTo>
                  <a:pt x="241" y="2"/>
                  <a:pt x="240" y="0"/>
                  <a:pt x="237" y="0"/>
                </a:cubicBezTo>
                <a:cubicBezTo>
                  <a:pt x="237" y="2"/>
                  <a:pt x="237" y="5"/>
                  <a:pt x="237" y="7"/>
                </a:cubicBezTo>
                <a:cubicBezTo>
                  <a:pt x="232" y="8"/>
                  <a:pt x="235" y="2"/>
                  <a:pt x="233" y="1"/>
                </a:cubicBezTo>
                <a:cubicBezTo>
                  <a:pt x="231" y="0"/>
                  <a:pt x="226" y="4"/>
                  <a:pt x="224" y="5"/>
                </a:cubicBezTo>
                <a:cubicBezTo>
                  <a:pt x="223" y="6"/>
                  <a:pt x="222" y="6"/>
                  <a:pt x="221" y="7"/>
                </a:cubicBezTo>
                <a:cubicBezTo>
                  <a:pt x="220" y="8"/>
                  <a:pt x="219" y="9"/>
                  <a:pt x="219" y="10"/>
                </a:cubicBezTo>
                <a:cubicBezTo>
                  <a:pt x="215" y="13"/>
                  <a:pt x="209" y="12"/>
                  <a:pt x="204" y="13"/>
                </a:cubicBezTo>
                <a:cubicBezTo>
                  <a:pt x="201" y="13"/>
                  <a:pt x="202" y="13"/>
                  <a:pt x="201" y="15"/>
                </a:cubicBezTo>
                <a:cubicBezTo>
                  <a:pt x="199" y="17"/>
                  <a:pt x="198" y="18"/>
                  <a:pt x="196" y="20"/>
                </a:cubicBezTo>
                <a:cubicBezTo>
                  <a:pt x="195" y="20"/>
                  <a:pt x="193" y="22"/>
                  <a:pt x="192" y="22"/>
                </a:cubicBezTo>
                <a:cubicBezTo>
                  <a:pt x="189" y="23"/>
                  <a:pt x="188" y="22"/>
                  <a:pt x="188" y="21"/>
                </a:cubicBezTo>
                <a:cubicBezTo>
                  <a:pt x="188" y="23"/>
                  <a:pt x="188" y="25"/>
                  <a:pt x="188" y="27"/>
                </a:cubicBezTo>
                <a:cubicBezTo>
                  <a:pt x="188" y="30"/>
                  <a:pt x="189" y="34"/>
                  <a:pt x="189" y="37"/>
                </a:cubicBezTo>
                <a:cubicBezTo>
                  <a:pt x="189" y="45"/>
                  <a:pt x="189" y="52"/>
                  <a:pt x="189" y="60"/>
                </a:cubicBezTo>
                <a:cubicBezTo>
                  <a:pt x="189" y="68"/>
                  <a:pt x="190" y="77"/>
                  <a:pt x="189" y="85"/>
                </a:cubicBezTo>
                <a:cubicBezTo>
                  <a:pt x="188" y="90"/>
                  <a:pt x="185" y="91"/>
                  <a:pt x="181" y="92"/>
                </a:cubicBezTo>
                <a:cubicBezTo>
                  <a:pt x="179" y="93"/>
                  <a:pt x="178" y="94"/>
                  <a:pt x="176" y="94"/>
                </a:cubicBezTo>
                <a:cubicBezTo>
                  <a:pt x="175" y="94"/>
                  <a:pt x="174" y="94"/>
                  <a:pt x="174" y="94"/>
                </a:cubicBezTo>
                <a:cubicBezTo>
                  <a:pt x="173" y="93"/>
                  <a:pt x="173" y="92"/>
                  <a:pt x="172" y="92"/>
                </a:cubicBezTo>
                <a:cubicBezTo>
                  <a:pt x="165" y="90"/>
                  <a:pt x="163" y="102"/>
                  <a:pt x="159" y="105"/>
                </a:cubicBezTo>
                <a:cubicBezTo>
                  <a:pt x="158" y="106"/>
                  <a:pt x="156" y="106"/>
                  <a:pt x="154" y="107"/>
                </a:cubicBezTo>
                <a:cubicBezTo>
                  <a:pt x="151" y="108"/>
                  <a:pt x="148" y="109"/>
                  <a:pt x="146" y="109"/>
                </a:cubicBezTo>
                <a:cubicBezTo>
                  <a:pt x="142" y="110"/>
                  <a:pt x="140" y="108"/>
                  <a:pt x="140" y="104"/>
                </a:cubicBezTo>
                <a:cubicBezTo>
                  <a:pt x="138" y="104"/>
                  <a:pt x="135" y="105"/>
                  <a:pt x="133" y="104"/>
                </a:cubicBezTo>
                <a:cubicBezTo>
                  <a:pt x="131" y="103"/>
                  <a:pt x="131" y="103"/>
                  <a:pt x="131" y="101"/>
                </a:cubicBezTo>
                <a:cubicBezTo>
                  <a:pt x="129" y="99"/>
                  <a:pt x="128" y="98"/>
                  <a:pt x="127" y="96"/>
                </a:cubicBezTo>
                <a:cubicBezTo>
                  <a:pt x="127" y="96"/>
                  <a:pt x="127" y="95"/>
                  <a:pt x="127" y="95"/>
                </a:cubicBezTo>
                <a:cubicBezTo>
                  <a:pt x="126" y="94"/>
                  <a:pt x="125" y="93"/>
                  <a:pt x="125" y="92"/>
                </a:cubicBezTo>
                <a:cubicBezTo>
                  <a:pt x="124" y="91"/>
                  <a:pt x="124" y="90"/>
                  <a:pt x="124" y="88"/>
                </a:cubicBezTo>
                <a:cubicBezTo>
                  <a:pt x="124" y="85"/>
                  <a:pt x="124" y="81"/>
                  <a:pt x="124" y="77"/>
                </a:cubicBezTo>
                <a:cubicBezTo>
                  <a:pt x="124" y="73"/>
                  <a:pt x="125" y="72"/>
                  <a:pt x="121" y="71"/>
                </a:cubicBezTo>
                <a:cubicBezTo>
                  <a:pt x="118" y="70"/>
                  <a:pt x="114" y="70"/>
                  <a:pt x="112" y="68"/>
                </a:cubicBezTo>
                <a:cubicBezTo>
                  <a:pt x="111" y="67"/>
                  <a:pt x="110" y="67"/>
                  <a:pt x="110" y="66"/>
                </a:cubicBezTo>
                <a:cubicBezTo>
                  <a:pt x="110" y="65"/>
                  <a:pt x="110" y="64"/>
                  <a:pt x="110" y="64"/>
                </a:cubicBezTo>
                <a:cubicBezTo>
                  <a:pt x="110" y="63"/>
                  <a:pt x="109" y="62"/>
                  <a:pt x="108" y="62"/>
                </a:cubicBezTo>
                <a:cubicBezTo>
                  <a:pt x="107" y="61"/>
                  <a:pt x="105" y="59"/>
                  <a:pt x="105" y="57"/>
                </a:cubicBezTo>
                <a:cubicBezTo>
                  <a:pt x="103" y="57"/>
                  <a:pt x="101" y="58"/>
                  <a:pt x="99" y="56"/>
                </a:cubicBezTo>
                <a:cubicBezTo>
                  <a:pt x="98" y="54"/>
                  <a:pt x="98" y="52"/>
                  <a:pt x="96" y="50"/>
                </a:cubicBezTo>
                <a:cubicBezTo>
                  <a:pt x="96" y="49"/>
                  <a:pt x="95" y="49"/>
                  <a:pt x="94" y="48"/>
                </a:cubicBezTo>
                <a:cubicBezTo>
                  <a:pt x="92" y="47"/>
                  <a:pt x="92" y="48"/>
                  <a:pt x="92" y="45"/>
                </a:cubicBezTo>
                <a:cubicBezTo>
                  <a:pt x="92" y="43"/>
                  <a:pt x="92" y="41"/>
                  <a:pt x="92" y="39"/>
                </a:cubicBezTo>
                <a:cubicBezTo>
                  <a:pt x="92" y="38"/>
                  <a:pt x="93" y="35"/>
                  <a:pt x="93" y="33"/>
                </a:cubicBezTo>
                <a:cubicBezTo>
                  <a:pt x="92" y="32"/>
                  <a:pt x="91" y="32"/>
                  <a:pt x="91" y="30"/>
                </a:cubicBezTo>
                <a:cubicBezTo>
                  <a:pt x="90" y="30"/>
                  <a:pt x="88" y="32"/>
                  <a:pt x="87" y="33"/>
                </a:cubicBezTo>
                <a:cubicBezTo>
                  <a:pt x="85" y="35"/>
                  <a:pt x="86" y="35"/>
                  <a:pt x="84" y="35"/>
                </a:cubicBezTo>
                <a:cubicBezTo>
                  <a:pt x="81" y="36"/>
                  <a:pt x="78" y="37"/>
                  <a:pt x="75" y="38"/>
                </a:cubicBezTo>
                <a:cubicBezTo>
                  <a:pt x="73" y="39"/>
                  <a:pt x="72" y="40"/>
                  <a:pt x="70" y="41"/>
                </a:cubicBezTo>
                <a:cubicBezTo>
                  <a:pt x="68" y="43"/>
                  <a:pt x="67" y="42"/>
                  <a:pt x="65" y="43"/>
                </a:cubicBezTo>
                <a:cubicBezTo>
                  <a:pt x="61" y="45"/>
                  <a:pt x="61" y="48"/>
                  <a:pt x="61" y="51"/>
                </a:cubicBezTo>
                <a:cubicBezTo>
                  <a:pt x="59" y="51"/>
                  <a:pt x="58" y="51"/>
                  <a:pt x="57" y="51"/>
                </a:cubicBezTo>
                <a:cubicBezTo>
                  <a:pt x="57" y="51"/>
                  <a:pt x="55" y="50"/>
                  <a:pt x="55" y="50"/>
                </a:cubicBezTo>
                <a:cubicBezTo>
                  <a:pt x="54" y="49"/>
                  <a:pt x="52" y="49"/>
                  <a:pt x="50" y="49"/>
                </a:cubicBezTo>
                <a:cubicBezTo>
                  <a:pt x="47" y="49"/>
                  <a:pt x="44" y="51"/>
                  <a:pt x="42" y="53"/>
                </a:cubicBezTo>
                <a:cubicBezTo>
                  <a:pt x="41" y="55"/>
                  <a:pt x="40" y="56"/>
                  <a:pt x="39" y="58"/>
                </a:cubicBezTo>
                <a:cubicBezTo>
                  <a:pt x="37" y="59"/>
                  <a:pt x="37" y="62"/>
                  <a:pt x="36" y="64"/>
                </a:cubicBezTo>
                <a:cubicBezTo>
                  <a:pt x="34" y="66"/>
                  <a:pt x="33" y="67"/>
                  <a:pt x="32" y="69"/>
                </a:cubicBezTo>
                <a:cubicBezTo>
                  <a:pt x="31" y="70"/>
                  <a:pt x="31" y="71"/>
                  <a:pt x="30" y="72"/>
                </a:cubicBezTo>
                <a:cubicBezTo>
                  <a:pt x="30" y="73"/>
                  <a:pt x="28" y="74"/>
                  <a:pt x="28" y="75"/>
                </a:cubicBezTo>
                <a:cubicBezTo>
                  <a:pt x="27" y="77"/>
                  <a:pt x="26" y="80"/>
                  <a:pt x="25" y="83"/>
                </a:cubicBezTo>
                <a:cubicBezTo>
                  <a:pt x="24" y="88"/>
                  <a:pt x="26" y="94"/>
                  <a:pt x="25" y="99"/>
                </a:cubicBezTo>
                <a:cubicBezTo>
                  <a:pt x="24" y="103"/>
                  <a:pt x="23" y="107"/>
                  <a:pt x="22" y="110"/>
                </a:cubicBezTo>
                <a:cubicBezTo>
                  <a:pt x="21" y="113"/>
                  <a:pt x="19" y="115"/>
                  <a:pt x="17" y="117"/>
                </a:cubicBezTo>
                <a:cubicBezTo>
                  <a:pt x="17" y="117"/>
                  <a:pt x="15" y="118"/>
                  <a:pt x="15" y="119"/>
                </a:cubicBezTo>
                <a:cubicBezTo>
                  <a:pt x="14" y="120"/>
                  <a:pt x="14" y="120"/>
                  <a:pt x="14" y="122"/>
                </a:cubicBezTo>
                <a:cubicBezTo>
                  <a:pt x="13" y="123"/>
                  <a:pt x="12" y="125"/>
                  <a:pt x="11" y="126"/>
                </a:cubicBezTo>
                <a:cubicBezTo>
                  <a:pt x="10" y="128"/>
                  <a:pt x="9" y="130"/>
                  <a:pt x="8" y="131"/>
                </a:cubicBezTo>
                <a:cubicBezTo>
                  <a:pt x="7" y="135"/>
                  <a:pt x="8" y="141"/>
                  <a:pt x="6" y="146"/>
                </a:cubicBezTo>
                <a:cubicBezTo>
                  <a:pt x="5" y="149"/>
                  <a:pt x="2" y="152"/>
                  <a:pt x="1" y="156"/>
                </a:cubicBezTo>
                <a:cubicBezTo>
                  <a:pt x="0" y="160"/>
                  <a:pt x="0" y="164"/>
                  <a:pt x="0" y="168"/>
                </a:cubicBezTo>
                <a:cubicBezTo>
                  <a:pt x="0" y="175"/>
                  <a:pt x="0" y="182"/>
                  <a:pt x="1" y="189"/>
                </a:cubicBezTo>
                <a:cubicBezTo>
                  <a:pt x="1" y="191"/>
                  <a:pt x="0" y="191"/>
                  <a:pt x="2" y="193"/>
                </a:cubicBezTo>
                <a:cubicBezTo>
                  <a:pt x="2" y="194"/>
                  <a:pt x="3" y="194"/>
                  <a:pt x="4" y="195"/>
                </a:cubicBezTo>
                <a:cubicBezTo>
                  <a:pt x="5" y="196"/>
                  <a:pt x="6" y="198"/>
                  <a:pt x="6" y="199"/>
                </a:cubicBezTo>
                <a:cubicBezTo>
                  <a:pt x="7" y="201"/>
                  <a:pt x="9" y="202"/>
                  <a:pt x="10" y="204"/>
                </a:cubicBezTo>
                <a:cubicBezTo>
                  <a:pt x="11" y="203"/>
                  <a:pt x="11" y="202"/>
                  <a:pt x="11" y="201"/>
                </a:cubicBezTo>
                <a:cubicBezTo>
                  <a:pt x="11" y="199"/>
                  <a:pt x="11" y="196"/>
                  <a:pt x="13" y="195"/>
                </a:cubicBezTo>
                <a:cubicBezTo>
                  <a:pt x="14" y="194"/>
                  <a:pt x="15" y="195"/>
                  <a:pt x="16" y="195"/>
                </a:cubicBezTo>
                <a:cubicBezTo>
                  <a:pt x="17" y="194"/>
                  <a:pt x="17" y="193"/>
                  <a:pt x="18" y="192"/>
                </a:cubicBezTo>
                <a:cubicBezTo>
                  <a:pt x="18" y="192"/>
                  <a:pt x="19" y="191"/>
                  <a:pt x="19" y="190"/>
                </a:cubicBezTo>
                <a:cubicBezTo>
                  <a:pt x="19" y="190"/>
                  <a:pt x="20" y="190"/>
                  <a:pt x="20" y="189"/>
                </a:cubicBezTo>
                <a:cubicBezTo>
                  <a:pt x="20" y="189"/>
                  <a:pt x="19" y="188"/>
                  <a:pt x="20" y="188"/>
                </a:cubicBezTo>
                <a:cubicBezTo>
                  <a:pt x="20" y="187"/>
                  <a:pt x="22" y="187"/>
                  <a:pt x="22" y="187"/>
                </a:cubicBezTo>
                <a:cubicBezTo>
                  <a:pt x="22" y="187"/>
                  <a:pt x="23" y="186"/>
                  <a:pt x="23" y="186"/>
                </a:cubicBezTo>
                <a:cubicBezTo>
                  <a:pt x="23" y="186"/>
                  <a:pt x="24" y="185"/>
                  <a:pt x="25" y="185"/>
                </a:cubicBezTo>
                <a:cubicBezTo>
                  <a:pt x="26" y="185"/>
                  <a:pt x="27" y="184"/>
                  <a:pt x="28" y="184"/>
                </a:cubicBezTo>
                <a:cubicBezTo>
                  <a:pt x="29" y="183"/>
                  <a:pt x="29" y="181"/>
                  <a:pt x="29" y="180"/>
                </a:cubicBezTo>
                <a:cubicBezTo>
                  <a:pt x="30" y="178"/>
                  <a:pt x="31" y="178"/>
                  <a:pt x="33" y="178"/>
                </a:cubicBezTo>
                <a:cubicBezTo>
                  <a:pt x="34" y="177"/>
                  <a:pt x="36" y="175"/>
                  <a:pt x="37" y="175"/>
                </a:cubicBezTo>
                <a:cubicBezTo>
                  <a:pt x="39" y="173"/>
                  <a:pt x="41" y="174"/>
                  <a:pt x="44" y="174"/>
                </a:cubicBezTo>
                <a:cubicBezTo>
                  <a:pt x="47" y="174"/>
                  <a:pt x="47" y="173"/>
                  <a:pt x="49" y="171"/>
                </a:cubicBezTo>
                <a:cubicBezTo>
                  <a:pt x="50" y="170"/>
                  <a:pt x="53" y="169"/>
                  <a:pt x="55" y="169"/>
                </a:cubicBezTo>
                <a:cubicBezTo>
                  <a:pt x="56" y="168"/>
                  <a:pt x="57" y="168"/>
                  <a:pt x="58" y="168"/>
                </a:cubicBezTo>
                <a:cubicBezTo>
                  <a:pt x="62" y="168"/>
                  <a:pt x="60" y="166"/>
                  <a:pt x="61" y="164"/>
                </a:cubicBezTo>
                <a:cubicBezTo>
                  <a:pt x="62" y="162"/>
                  <a:pt x="68" y="162"/>
                  <a:pt x="69" y="163"/>
                </a:cubicBezTo>
                <a:cubicBezTo>
                  <a:pt x="70" y="163"/>
                  <a:pt x="71" y="164"/>
                  <a:pt x="72" y="164"/>
                </a:cubicBezTo>
                <a:cubicBezTo>
                  <a:pt x="73" y="164"/>
                  <a:pt x="74" y="165"/>
                  <a:pt x="75" y="165"/>
                </a:cubicBezTo>
                <a:cubicBezTo>
                  <a:pt x="79" y="166"/>
                  <a:pt x="83" y="166"/>
                  <a:pt x="86" y="166"/>
                </a:cubicBezTo>
                <a:cubicBezTo>
                  <a:pt x="89" y="166"/>
                  <a:pt x="91" y="166"/>
                  <a:pt x="94" y="167"/>
                </a:cubicBezTo>
                <a:cubicBezTo>
                  <a:pt x="97" y="168"/>
                  <a:pt x="99" y="168"/>
                  <a:pt x="102" y="168"/>
                </a:cubicBezTo>
                <a:cubicBezTo>
                  <a:pt x="104" y="168"/>
                  <a:pt x="105" y="168"/>
                  <a:pt x="107" y="168"/>
                </a:cubicBezTo>
                <a:cubicBezTo>
                  <a:pt x="107" y="168"/>
                  <a:pt x="108" y="168"/>
                  <a:pt x="109" y="168"/>
                </a:cubicBezTo>
                <a:cubicBezTo>
                  <a:pt x="110" y="168"/>
                  <a:pt x="110" y="167"/>
                  <a:pt x="111" y="166"/>
                </a:cubicBezTo>
                <a:cubicBezTo>
                  <a:pt x="112" y="166"/>
                  <a:pt x="113" y="166"/>
                  <a:pt x="114" y="166"/>
                </a:cubicBezTo>
                <a:cubicBezTo>
                  <a:pt x="115" y="166"/>
                  <a:pt x="117" y="166"/>
                  <a:pt x="118" y="167"/>
                </a:cubicBezTo>
                <a:cubicBezTo>
                  <a:pt x="118" y="167"/>
                  <a:pt x="120" y="166"/>
                  <a:pt x="120" y="167"/>
                </a:cubicBezTo>
                <a:cubicBezTo>
                  <a:pt x="120" y="167"/>
                  <a:pt x="120" y="168"/>
                  <a:pt x="120" y="169"/>
                </a:cubicBezTo>
                <a:cubicBezTo>
                  <a:pt x="120" y="169"/>
                  <a:pt x="121" y="169"/>
                  <a:pt x="121" y="170"/>
                </a:cubicBezTo>
                <a:cubicBezTo>
                  <a:pt x="121" y="171"/>
                  <a:pt x="121" y="174"/>
                  <a:pt x="123" y="175"/>
                </a:cubicBezTo>
                <a:cubicBezTo>
                  <a:pt x="125" y="175"/>
                  <a:pt x="129" y="173"/>
                  <a:pt x="129" y="171"/>
                </a:cubicBezTo>
                <a:cubicBezTo>
                  <a:pt x="130" y="170"/>
                  <a:pt x="132" y="171"/>
                  <a:pt x="133" y="171"/>
                </a:cubicBezTo>
                <a:cubicBezTo>
                  <a:pt x="135" y="171"/>
                  <a:pt x="135" y="169"/>
                  <a:pt x="136" y="168"/>
                </a:cubicBezTo>
                <a:cubicBezTo>
                  <a:pt x="137" y="168"/>
                  <a:pt x="139" y="169"/>
                  <a:pt x="140" y="169"/>
                </a:cubicBezTo>
                <a:cubicBezTo>
                  <a:pt x="142" y="169"/>
                  <a:pt x="143" y="170"/>
                  <a:pt x="145" y="171"/>
                </a:cubicBezTo>
                <a:cubicBezTo>
                  <a:pt x="146" y="171"/>
                  <a:pt x="148" y="171"/>
                  <a:pt x="150" y="171"/>
                </a:cubicBezTo>
                <a:cubicBezTo>
                  <a:pt x="151" y="171"/>
                  <a:pt x="152" y="170"/>
                  <a:pt x="153" y="170"/>
                </a:cubicBezTo>
                <a:cubicBezTo>
                  <a:pt x="156" y="169"/>
                  <a:pt x="158" y="169"/>
                  <a:pt x="161" y="170"/>
                </a:cubicBezTo>
                <a:cubicBezTo>
                  <a:pt x="161" y="171"/>
                  <a:pt x="161" y="173"/>
                  <a:pt x="162" y="174"/>
                </a:cubicBezTo>
                <a:cubicBezTo>
                  <a:pt x="163" y="174"/>
                  <a:pt x="162" y="171"/>
                  <a:pt x="164" y="171"/>
                </a:cubicBezTo>
                <a:cubicBezTo>
                  <a:pt x="165" y="171"/>
                  <a:pt x="166" y="172"/>
                  <a:pt x="167" y="173"/>
                </a:cubicBezTo>
                <a:cubicBezTo>
                  <a:pt x="169" y="174"/>
                  <a:pt x="171" y="175"/>
                  <a:pt x="173" y="176"/>
                </a:cubicBezTo>
                <a:cubicBezTo>
                  <a:pt x="174" y="176"/>
                  <a:pt x="176" y="176"/>
                  <a:pt x="176" y="177"/>
                </a:cubicBezTo>
                <a:cubicBezTo>
                  <a:pt x="177" y="178"/>
                  <a:pt x="176" y="179"/>
                  <a:pt x="177" y="180"/>
                </a:cubicBezTo>
                <a:cubicBezTo>
                  <a:pt x="177" y="181"/>
                  <a:pt x="178" y="181"/>
                  <a:pt x="179" y="181"/>
                </a:cubicBezTo>
                <a:cubicBezTo>
                  <a:pt x="181" y="181"/>
                  <a:pt x="182" y="179"/>
                  <a:pt x="183" y="179"/>
                </a:cubicBezTo>
                <a:cubicBezTo>
                  <a:pt x="187" y="176"/>
                  <a:pt x="192" y="178"/>
                  <a:pt x="197" y="179"/>
                </a:cubicBezTo>
                <a:cubicBezTo>
                  <a:pt x="198" y="179"/>
                  <a:pt x="201" y="179"/>
                  <a:pt x="203" y="178"/>
                </a:cubicBezTo>
                <a:cubicBezTo>
                  <a:pt x="204" y="177"/>
                  <a:pt x="204" y="176"/>
                  <a:pt x="205" y="175"/>
                </a:cubicBezTo>
                <a:cubicBezTo>
                  <a:pt x="206" y="175"/>
                  <a:pt x="207" y="175"/>
                  <a:pt x="208" y="175"/>
                </a:cubicBezTo>
                <a:cubicBezTo>
                  <a:pt x="208" y="174"/>
                  <a:pt x="208" y="173"/>
                  <a:pt x="208" y="172"/>
                </a:cubicBezTo>
                <a:cubicBezTo>
                  <a:pt x="208" y="171"/>
                  <a:pt x="208" y="169"/>
                  <a:pt x="209" y="168"/>
                </a:cubicBezTo>
                <a:cubicBezTo>
                  <a:pt x="210" y="167"/>
                  <a:pt x="212" y="166"/>
                  <a:pt x="213" y="165"/>
                </a:cubicBezTo>
                <a:cubicBezTo>
                  <a:pt x="214" y="165"/>
                  <a:pt x="215" y="165"/>
                  <a:pt x="215" y="164"/>
                </a:cubicBezTo>
                <a:cubicBezTo>
                  <a:pt x="216" y="164"/>
                  <a:pt x="216" y="163"/>
                  <a:pt x="216" y="163"/>
                </a:cubicBezTo>
                <a:cubicBezTo>
                  <a:pt x="218" y="161"/>
                  <a:pt x="225" y="161"/>
                  <a:pt x="225" y="164"/>
                </a:cubicBezTo>
                <a:cubicBezTo>
                  <a:pt x="222" y="166"/>
                  <a:pt x="222" y="166"/>
                  <a:pt x="222" y="166"/>
                </a:cubicBezTo>
                <a:cubicBezTo>
                  <a:pt x="221" y="167"/>
                  <a:pt x="222" y="167"/>
                  <a:pt x="221" y="168"/>
                </a:cubicBezTo>
                <a:cubicBezTo>
                  <a:pt x="221" y="169"/>
                  <a:pt x="221" y="169"/>
                  <a:pt x="221" y="170"/>
                </a:cubicBezTo>
                <a:cubicBezTo>
                  <a:pt x="222" y="170"/>
                  <a:pt x="223" y="171"/>
                  <a:pt x="224" y="172"/>
                </a:cubicBezTo>
                <a:cubicBezTo>
                  <a:pt x="225" y="175"/>
                  <a:pt x="227" y="177"/>
                  <a:pt x="229" y="180"/>
                </a:cubicBezTo>
                <a:cubicBezTo>
                  <a:pt x="230" y="183"/>
                  <a:pt x="231" y="185"/>
                  <a:pt x="234" y="186"/>
                </a:cubicBezTo>
                <a:cubicBezTo>
                  <a:pt x="234" y="187"/>
                  <a:pt x="235" y="190"/>
                  <a:pt x="237" y="190"/>
                </a:cubicBezTo>
                <a:cubicBezTo>
                  <a:pt x="237" y="188"/>
                  <a:pt x="240" y="187"/>
                  <a:pt x="241" y="188"/>
                </a:cubicBezTo>
                <a:cubicBezTo>
                  <a:pt x="242" y="188"/>
                  <a:pt x="243" y="190"/>
                  <a:pt x="244" y="190"/>
                </a:cubicBezTo>
                <a:cubicBezTo>
                  <a:pt x="247" y="192"/>
                  <a:pt x="251" y="191"/>
                  <a:pt x="254" y="191"/>
                </a:cubicBezTo>
                <a:cubicBezTo>
                  <a:pt x="256" y="191"/>
                  <a:pt x="258" y="191"/>
                  <a:pt x="260" y="193"/>
                </a:cubicBezTo>
                <a:cubicBezTo>
                  <a:pt x="261" y="193"/>
                  <a:pt x="262" y="195"/>
                  <a:pt x="263" y="196"/>
                </a:cubicBezTo>
                <a:cubicBezTo>
                  <a:pt x="266" y="197"/>
                  <a:pt x="268" y="198"/>
                  <a:pt x="270" y="200"/>
                </a:cubicBezTo>
                <a:cubicBezTo>
                  <a:pt x="273" y="201"/>
                  <a:pt x="275" y="203"/>
                  <a:pt x="278" y="205"/>
                </a:cubicBezTo>
                <a:cubicBezTo>
                  <a:pt x="281" y="207"/>
                  <a:pt x="283" y="209"/>
                  <a:pt x="286" y="211"/>
                </a:cubicBezTo>
                <a:cubicBezTo>
                  <a:pt x="288" y="213"/>
                  <a:pt x="291" y="216"/>
                  <a:pt x="292" y="219"/>
                </a:cubicBezTo>
                <a:cubicBezTo>
                  <a:pt x="292" y="220"/>
                  <a:pt x="292" y="221"/>
                  <a:pt x="293" y="221"/>
                </a:cubicBezTo>
                <a:cubicBezTo>
                  <a:pt x="293" y="222"/>
                  <a:pt x="294" y="223"/>
                  <a:pt x="295" y="224"/>
                </a:cubicBezTo>
                <a:cubicBezTo>
                  <a:pt x="296" y="226"/>
                  <a:pt x="298" y="228"/>
                  <a:pt x="299" y="230"/>
                </a:cubicBezTo>
                <a:cubicBezTo>
                  <a:pt x="299" y="231"/>
                  <a:pt x="299" y="232"/>
                  <a:pt x="300" y="233"/>
                </a:cubicBezTo>
                <a:cubicBezTo>
                  <a:pt x="301" y="234"/>
                  <a:pt x="305" y="234"/>
                  <a:pt x="307" y="235"/>
                </a:cubicBezTo>
                <a:cubicBezTo>
                  <a:pt x="309" y="235"/>
                  <a:pt x="311" y="236"/>
                  <a:pt x="313" y="236"/>
                </a:cubicBezTo>
                <a:cubicBezTo>
                  <a:pt x="313" y="236"/>
                  <a:pt x="313" y="236"/>
                  <a:pt x="314" y="236"/>
                </a:cubicBezTo>
                <a:cubicBezTo>
                  <a:pt x="315" y="236"/>
                  <a:pt x="315" y="236"/>
                  <a:pt x="316" y="235"/>
                </a:cubicBezTo>
                <a:cubicBezTo>
                  <a:pt x="317" y="235"/>
                  <a:pt x="319" y="236"/>
                  <a:pt x="321" y="236"/>
                </a:cubicBezTo>
                <a:cubicBezTo>
                  <a:pt x="323" y="236"/>
                  <a:pt x="324" y="236"/>
                  <a:pt x="325" y="234"/>
                </a:cubicBezTo>
                <a:cubicBezTo>
                  <a:pt x="326" y="233"/>
                  <a:pt x="327" y="230"/>
                  <a:pt x="329" y="229"/>
                </a:cubicBezTo>
                <a:cubicBezTo>
                  <a:pt x="329" y="228"/>
                  <a:pt x="331" y="227"/>
                  <a:pt x="332" y="227"/>
                </a:cubicBezTo>
                <a:cubicBezTo>
                  <a:pt x="333" y="226"/>
                  <a:pt x="334" y="226"/>
                  <a:pt x="335" y="226"/>
                </a:cubicBezTo>
                <a:cubicBezTo>
                  <a:pt x="336" y="226"/>
                  <a:pt x="336" y="224"/>
                  <a:pt x="337" y="224"/>
                </a:cubicBezTo>
                <a:cubicBezTo>
                  <a:pt x="339" y="222"/>
                  <a:pt x="343" y="220"/>
                  <a:pt x="346" y="222"/>
                </a:cubicBezTo>
                <a:cubicBezTo>
                  <a:pt x="348" y="223"/>
                  <a:pt x="348" y="223"/>
                  <a:pt x="351" y="224"/>
                </a:cubicBezTo>
                <a:cubicBezTo>
                  <a:pt x="353" y="224"/>
                  <a:pt x="356" y="224"/>
                  <a:pt x="359" y="224"/>
                </a:cubicBezTo>
                <a:cubicBezTo>
                  <a:pt x="363" y="223"/>
                  <a:pt x="366" y="228"/>
                  <a:pt x="370" y="225"/>
                </a:cubicBezTo>
                <a:cubicBezTo>
                  <a:pt x="374" y="222"/>
                  <a:pt x="371" y="217"/>
                  <a:pt x="372" y="213"/>
                </a:cubicBezTo>
                <a:cubicBezTo>
                  <a:pt x="373" y="208"/>
                  <a:pt x="376" y="206"/>
                  <a:pt x="381" y="205"/>
                </a:cubicBezTo>
                <a:cubicBezTo>
                  <a:pt x="385" y="205"/>
                  <a:pt x="389" y="200"/>
                  <a:pt x="392" y="197"/>
                </a:cubicBezTo>
                <a:cubicBezTo>
                  <a:pt x="392" y="196"/>
                  <a:pt x="393" y="195"/>
                  <a:pt x="394" y="194"/>
                </a:cubicBezTo>
                <a:cubicBezTo>
                  <a:pt x="394" y="191"/>
                  <a:pt x="395" y="188"/>
                  <a:pt x="395" y="187"/>
                </a:cubicBezTo>
                <a:cubicBezTo>
                  <a:pt x="396" y="182"/>
                  <a:pt x="398" y="177"/>
                  <a:pt x="399" y="173"/>
                </a:cubicBezTo>
                <a:cubicBezTo>
                  <a:pt x="399" y="170"/>
                  <a:pt x="399" y="167"/>
                  <a:pt x="399" y="165"/>
                </a:cubicBezTo>
                <a:cubicBezTo>
                  <a:pt x="399" y="164"/>
                  <a:pt x="399" y="162"/>
                  <a:pt x="399" y="162"/>
                </a:cubicBezTo>
              </a:path>
            </a:pathLst>
          </a:custGeom>
          <a:solidFill>
            <a:schemeClr val="bg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A998FA2-A955-6379-E646-6DC7458E5F5A}"/>
              </a:ext>
            </a:extLst>
          </p:cNvPr>
          <p:cNvGrpSpPr/>
          <p:nvPr/>
        </p:nvGrpSpPr>
        <p:grpSpPr>
          <a:xfrm>
            <a:off x="10744065" y="2634506"/>
            <a:ext cx="503977" cy="321162"/>
            <a:chOff x="3008245" y="3739970"/>
            <a:chExt cx="340685" cy="217103"/>
          </a:xfrm>
          <a:solidFill>
            <a:schemeClr val="bg2"/>
          </a:solidFill>
        </p:grpSpPr>
        <p:sp>
          <p:nvSpPr>
            <p:cNvPr id="31" name="Freeform 40">
              <a:extLst>
                <a:ext uri="{FF2B5EF4-FFF2-40B4-BE49-F238E27FC236}">
                  <a16:creationId xmlns:a16="http://schemas.microsoft.com/office/drawing/2014/main" id="{44AAF48B-94AE-B064-9E2B-095C313E83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1726" y="3739970"/>
              <a:ext cx="267204" cy="217103"/>
            </a:xfrm>
            <a:custGeom>
              <a:avLst/>
              <a:gdLst/>
              <a:ahLst/>
              <a:cxnLst>
                <a:cxn ang="0">
                  <a:pos x="269" y="22"/>
                </a:cxn>
                <a:cxn ang="0">
                  <a:pos x="268" y="32"/>
                </a:cxn>
                <a:cxn ang="0">
                  <a:pos x="255" y="49"/>
                </a:cxn>
                <a:cxn ang="0">
                  <a:pos x="252" y="66"/>
                </a:cxn>
                <a:cxn ang="0">
                  <a:pos x="234" y="69"/>
                </a:cxn>
                <a:cxn ang="0">
                  <a:pos x="209" y="77"/>
                </a:cxn>
                <a:cxn ang="0">
                  <a:pos x="212" y="94"/>
                </a:cxn>
                <a:cxn ang="0">
                  <a:pos x="219" y="119"/>
                </a:cxn>
                <a:cxn ang="0">
                  <a:pos x="240" y="136"/>
                </a:cxn>
                <a:cxn ang="0">
                  <a:pos x="237" y="157"/>
                </a:cxn>
                <a:cxn ang="0">
                  <a:pos x="242" y="171"/>
                </a:cxn>
                <a:cxn ang="0">
                  <a:pos x="248" y="184"/>
                </a:cxn>
                <a:cxn ang="0">
                  <a:pos x="236" y="187"/>
                </a:cxn>
                <a:cxn ang="0">
                  <a:pos x="232" y="195"/>
                </a:cxn>
                <a:cxn ang="0">
                  <a:pos x="228" y="209"/>
                </a:cxn>
                <a:cxn ang="0">
                  <a:pos x="217" y="218"/>
                </a:cxn>
                <a:cxn ang="0">
                  <a:pos x="204" y="212"/>
                </a:cxn>
                <a:cxn ang="0">
                  <a:pos x="188" y="217"/>
                </a:cxn>
                <a:cxn ang="0">
                  <a:pos x="176" y="214"/>
                </a:cxn>
                <a:cxn ang="0">
                  <a:pos x="164" y="207"/>
                </a:cxn>
                <a:cxn ang="0">
                  <a:pos x="153" y="192"/>
                </a:cxn>
                <a:cxn ang="0">
                  <a:pos x="132" y="179"/>
                </a:cxn>
                <a:cxn ang="0">
                  <a:pos x="114" y="164"/>
                </a:cxn>
                <a:cxn ang="0">
                  <a:pos x="101" y="169"/>
                </a:cxn>
                <a:cxn ang="0">
                  <a:pos x="81" y="177"/>
                </a:cxn>
                <a:cxn ang="0">
                  <a:pos x="69" y="186"/>
                </a:cxn>
                <a:cxn ang="0">
                  <a:pos x="70" y="159"/>
                </a:cxn>
                <a:cxn ang="0">
                  <a:pos x="78" y="138"/>
                </a:cxn>
                <a:cxn ang="0">
                  <a:pos x="44" y="143"/>
                </a:cxn>
                <a:cxn ang="0">
                  <a:pos x="23" y="119"/>
                </a:cxn>
                <a:cxn ang="0">
                  <a:pos x="21" y="107"/>
                </a:cxn>
                <a:cxn ang="0">
                  <a:pos x="28" y="96"/>
                </a:cxn>
                <a:cxn ang="0">
                  <a:pos x="22" y="87"/>
                </a:cxn>
                <a:cxn ang="0">
                  <a:pos x="20" y="68"/>
                </a:cxn>
                <a:cxn ang="0">
                  <a:pos x="3" y="63"/>
                </a:cxn>
                <a:cxn ang="0">
                  <a:pos x="13" y="59"/>
                </a:cxn>
                <a:cxn ang="0">
                  <a:pos x="17" y="44"/>
                </a:cxn>
                <a:cxn ang="0">
                  <a:pos x="29" y="39"/>
                </a:cxn>
                <a:cxn ang="0">
                  <a:pos x="46" y="32"/>
                </a:cxn>
                <a:cxn ang="0">
                  <a:pos x="58" y="25"/>
                </a:cxn>
                <a:cxn ang="0">
                  <a:pos x="81" y="18"/>
                </a:cxn>
                <a:cxn ang="0">
                  <a:pos x="97" y="8"/>
                </a:cxn>
                <a:cxn ang="0">
                  <a:pos x="109" y="14"/>
                </a:cxn>
                <a:cxn ang="0">
                  <a:pos x="128" y="5"/>
                </a:cxn>
                <a:cxn ang="0">
                  <a:pos x="136" y="4"/>
                </a:cxn>
                <a:cxn ang="0">
                  <a:pos x="153" y="6"/>
                </a:cxn>
                <a:cxn ang="0">
                  <a:pos x="167" y="6"/>
                </a:cxn>
                <a:cxn ang="0">
                  <a:pos x="183" y="12"/>
                </a:cxn>
                <a:cxn ang="0">
                  <a:pos x="195" y="14"/>
                </a:cxn>
                <a:cxn ang="0">
                  <a:pos x="227" y="23"/>
                </a:cxn>
                <a:cxn ang="0">
                  <a:pos x="247" y="19"/>
                </a:cxn>
              </a:cxnLst>
              <a:rect l="0" t="0" r="r" b="b"/>
              <a:pathLst>
                <a:path w="272" h="221">
                  <a:moveTo>
                    <a:pt x="264" y="14"/>
                  </a:moveTo>
                  <a:cubicBezTo>
                    <a:pt x="264" y="14"/>
                    <a:pt x="264" y="15"/>
                    <a:pt x="264" y="15"/>
                  </a:cubicBezTo>
                  <a:cubicBezTo>
                    <a:pt x="265" y="18"/>
                    <a:pt x="267" y="20"/>
                    <a:pt x="269" y="22"/>
                  </a:cubicBezTo>
                  <a:cubicBezTo>
                    <a:pt x="270" y="23"/>
                    <a:pt x="271" y="24"/>
                    <a:pt x="271" y="26"/>
                  </a:cubicBezTo>
                  <a:cubicBezTo>
                    <a:pt x="272" y="28"/>
                    <a:pt x="271" y="27"/>
                    <a:pt x="270" y="29"/>
                  </a:cubicBezTo>
                  <a:cubicBezTo>
                    <a:pt x="269" y="30"/>
                    <a:pt x="269" y="31"/>
                    <a:pt x="268" y="32"/>
                  </a:cubicBezTo>
                  <a:cubicBezTo>
                    <a:pt x="267" y="35"/>
                    <a:pt x="265" y="34"/>
                    <a:pt x="264" y="35"/>
                  </a:cubicBezTo>
                  <a:cubicBezTo>
                    <a:pt x="260" y="37"/>
                    <a:pt x="257" y="41"/>
                    <a:pt x="256" y="45"/>
                  </a:cubicBezTo>
                  <a:cubicBezTo>
                    <a:pt x="255" y="46"/>
                    <a:pt x="255" y="48"/>
                    <a:pt x="255" y="49"/>
                  </a:cubicBezTo>
                  <a:cubicBezTo>
                    <a:pt x="254" y="51"/>
                    <a:pt x="254" y="53"/>
                    <a:pt x="254" y="54"/>
                  </a:cubicBezTo>
                  <a:cubicBezTo>
                    <a:pt x="254" y="57"/>
                    <a:pt x="253" y="58"/>
                    <a:pt x="253" y="60"/>
                  </a:cubicBezTo>
                  <a:cubicBezTo>
                    <a:pt x="252" y="62"/>
                    <a:pt x="253" y="64"/>
                    <a:pt x="252" y="66"/>
                  </a:cubicBezTo>
                  <a:cubicBezTo>
                    <a:pt x="251" y="69"/>
                    <a:pt x="248" y="71"/>
                    <a:pt x="245" y="71"/>
                  </a:cubicBezTo>
                  <a:cubicBezTo>
                    <a:pt x="242" y="71"/>
                    <a:pt x="242" y="70"/>
                    <a:pt x="240" y="69"/>
                  </a:cubicBezTo>
                  <a:cubicBezTo>
                    <a:pt x="238" y="68"/>
                    <a:pt x="236" y="69"/>
                    <a:pt x="234" y="69"/>
                  </a:cubicBezTo>
                  <a:cubicBezTo>
                    <a:pt x="230" y="69"/>
                    <a:pt x="227" y="71"/>
                    <a:pt x="223" y="72"/>
                  </a:cubicBezTo>
                  <a:cubicBezTo>
                    <a:pt x="220" y="73"/>
                    <a:pt x="218" y="73"/>
                    <a:pt x="215" y="74"/>
                  </a:cubicBezTo>
                  <a:cubicBezTo>
                    <a:pt x="213" y="75"/>
                    <a:pt x="211" y="76"/>
                    <a:pt x="209" y="77"/>
                  </a:cubicBezTo>
                  <a:cubicBezTo>
                    <a:pt x="206" y="79"/>
                    <a:pt x="202" y="80"/>
                    <a:pt x="203" y="84"/>
                  </a:cubicBezTo>
                  <a:cubicBezTo>
                    <a:pt x="204" y="86"/>
                    <a:pt x="207" y="89"/>
                    <a:pt x="209" y="91"/>
                  </a:cubicBezTo>
                  <a:cubicBezTo>
                    <a:pt x="210" y="92"/>
                    <a:pt x="211" y="93"/>
                    <a:pt x="212" y="94"/>
                  </a:cubicBezTo>
                  <a:cubicBezTo>
                    <a:pt x="215" y="97"/>
                    <a:pt x="215" y="101"/>
                    <a:pt x="216" y="105"/>
                  </a:cubicBezTo>
                  <a:cubicBezTo>
                    <a:pt x="216" y="108"/>
                    <a:pt x="216" y="111"/>
                    <a:pt x="216" y="114"/>
                  </a:cubicBezTo>
                  <a:cubicBezTo>
                    <a:pt x="217" y="116"/>
                    <a:pt x="218" y="117"/>
                    <a:pt x="219" y="119"/>
                  </a:cubicBezTo>
                  <a:cubicBezTo>
                    <a:pt x="220" y="123"/>
                    <a:pt x="219" y="126"/>
                    <a:pt x="222" y="129"/>
                  </a:cubicBezTo>
                  <a:cubicBezTo>
                    <a:pt x="224" y="130"/>
                    <a:pt x="229" y="131"/>
                    <a:pt x="229" y="135"/>
                  </a:cubicBezTo>
                  <a:cubicBezTo>
                    <a:pt x="232" y="136"/>
                    <a:pt x="237" y="134"/>
                    <a:pt x="240" y="136"/>
                  </a:cubicBezTo>
                  <a:cubicBezTo>
                    <a:pt x="243" y="140"/>
                    <a:pt x="237" y="140"/>
                    <a:pt x="236" y="141"/>
                  </a:cubicBezTo>
                  <a:cubicBezTo>
                    <a:pt x="235" y="142"/>
                    <a:pt x="235" y="144"/>
                    <a:pt x="235" y="146"/>
                  </a:cubicBezTo>
                  <a:cubicBezTo>
                    <a:pt x="235" y="151"/>
                    <a:pt x="234" y="154"/>
                    <a:pt x="237" y="157"/>
                  </a:cubicBezTo>
                  <a:cubicBezTo>
                    <a:pt x="238" y="159"/>
                    <a:pt x="239" y="161"/>
                    <a:pt x="240" y="163"/>
                  </a:cubicBezTo>
                  <a:cubicBezTo>
                    <a:pt x="241" y="165"/>
                    <a:pt x="242" y="166"/>
                    <a:pt x="242" y="168"/>
                  </a:cubicBezTo>
                  <a:cubicBezTo>
                    <a:pt x="242" y="169"/>
                    <a:pt x="242" y="170"/>
                    <a:pt x="242" y="171"/>
                  </a:cubicBezTo>
                  <a:cubicBezTo>
                    <a:pt x="242" y="172"/>
                    <a:pt x="244" y="173"/>
                    <a:pt x="244" y="174"/>
                  </a:cubicBezTo>
                  <a:cubicBezTo>
                    <a:pt x="245" y="174"/>
                    <a:pt x="245" y="177"/>
                    <a:pt x="245" y="178"/>
                  </a:cubicBezTo>
                  <a:cubicBezTo>
                    <a:pt x="245" y="180"/>
                    <a:pt x="246" y="182"/>
                    <a:pt x="248" y="184"/>
                  </a:cubicBezTo>
                  <a:cubicBezTo>
                    <a:pt x="248" y="185"/>
                    <a:pt x="250" y="184"/>
                    <a:pt x="250" y="186"/>
                  </a:cubicBezTo>
                  <a:cubicBezTo>
                    <a:pt x="249" y="188"/>
                    <a:pt x="248" y="187"/>
                    <a:pt x="247" y="187"/>
                  </a:cubicBezTo>
                  <a:cubicBezTo>
                    <a:pt x="244" y="188"/>
                    <a:pt x="239" y="186"/>
                    <a:pt x="236" y="187"/>
                  </a:cubicBezTo>
                  <a:cubicBezTo>
                    <a:pt x="234" y="188"/>
                    <a:pt x="235" y="189"/>
                    <a:pt x="234" y="191"/>
                  </a:cubicBezTo>
                  <a:cubicBezTo>
                    <a:pt x="233" y="192"/>
                    <a:pt x="232" y="191"/>
                    <a:pt x="232" y="193"/>
                  </a:cubicBezTo>
                  <a:cubicBezTo>
                    <a:pt x="232" y="194"/>
                    <a:pt x="232" y="195"/>
                    <a:pt x="232" y="195"/>
                  </a:cubicBezTo>
                  <a:cubicBezTo>
                    <a:pt x="234" y="198"/>
                    <a:pt x="234" y="197"/>
                    <a:pt x="234" y="200"/>
                  </a:cubicBezTo>
                  <a:cubicBezTo>
                    <a:pt x="234" y="200"/>
                    <a:pt x="235" y="203"/>
                    <a:pt x="234" y="204"/>
                  </a:cubicBezTo>
                  <a:cubicBezTo>
                    <a:pt x="233" y="207"/>
                    <a:pt x="230" y="207"/>
                    <a:pt x="228" y="209"/>
                  </a:cubicBezTo>
                  <a:cubicBezTo>
                    <a:pt x="226" y="210"/>
                    <a:pt x="226" y="211"/>
                    <a:pt x="226" y="214"/>
                  </a:cubicBezTo>
                  <a:cubicBezTo>
                    <a:pt x="226" y="217"/>
                    <a:pt x="227" y="218"/>
                    <a:pt x="227" y="220"/>
                  </a:cubicBezTo>
                  <a:cubicBezTo>
                    <a:pt x="223" y="221"/>
                    <a:pt x="220" y="220"/>
                    <a:pt x="217" y="218"/>
                  </a:cubicBezTo>
                  <a:cubicBezTo>
                    <a:pt x="215" y="217"/>
                    <a:pt x="213" y="217"/>
                    <a:pt x="211" y="216"/>
                  </a:cubicBezTo>
                  <a:cubicBezTo>
                    <a:pt x="210" y="215"/>
                    <a:pt x="210" y="214"/>
                    <a:pt x="209" y="213"/>
                  </a:cubicBezTo>
                  <a:cubicBezTo>
                    <a:pt x="208" y="212"/>
                    <a:pt x="206" y="212"/>
                    <a:pt x="204" y="212"/>
                  </a:cubicBezTo>
                  <a:cubicBezTo>
                    <a:pt x="203" y="211"/>
                    <a:pt x="204" y="211"/>
                    <a:pt x="202" y="211"/>
                  </a:cubicBezTo>
                  <a:cubicBezTo>
                    <a:pt x="201" y="210"/>
                    <a:pt x="197" y="210"/>
                    <a:pt x="196" y="211"/>
                  </a:cubicBezTo>
                  <a:cubicBezTo>
                    <a:pt x="191" y="212"/>
                    <a:pt x="192" y="216"/>
                    <a:pt x="188" y="217"/>
                  </a:cubicBezTo>
                  <a:cubicBezTo>
                    <a:pt x="187" y="217"/>
                    <a:pt x="186" y="217"/>
                    <a:pt x="185" y="217"/>
                  </a:cubicBezTo>
                  <a:cubicBezTo>
                    <a:pt x="183" y="216"/>
                    <a:pt x="180" y="216"/>
                    <a:pt x="178" y="215"/>
                  </a:cubicBezTo>
                  <a:cubicBezTo>
                    <a:pt x="177" y="215"/>
                    <a:pt x="177" y="214"/>
                    <a:pt x="176" y="214"/>
                  </a:cubicBezTo>
                  <a:cubicBezTo>
                    <a:pt x="174" y="213"/>
                    <a:pt x="173" y="212"/>
                    <a:pt x="171" y="212"/>
                  </a:cubicBezTo>
                  <a:cubicBezTo>
                    <a:pt x="171" y="212"/>
                    <a:pt x="169" y="213"/>
                    <a:pt x="168" y="212"/>
                  </a:cubicBezTo>
                  <a:cubicBezTo>
                    <a:pt x="166" y="212"/>
                    <a:pt x="165" y="209"/>
                    <a:pt x="164" y="207"/>
                  </a:cubicBezTo>
                  <a:cubicBezTo>
                    <a:pt x="162" y="205"/>
                    <a:pt x="161" y="203"/>
                    <a:pt x="159" y="200"/>
                  </a:cubicBezTo>
                  <a:cubicBezTo>
                    <a:pt x="158" y="198"/>
                    <a:pt x="158" y="197"/>
                    <a:pt x="156" y="196"/>
                  </a:cubicBezTo>
                  <a:cubicBezTo>
                    <a:pt x="153" y="195"/>
                    <a:pt x="153" y="195"/>
                    <a:pt x="153" y="192"/>
                  </a:cubicBezTo>
                  <a:cubicBezTo>
                    <a:pt x="152" y="189"/>
                    <a:pt x="154" y="188"/>
                    <a:pt x="151" y="186"/>
                  </a:cubicBezTo>
                  <a:cubicBezTo>
                    <a:pt x="148" y="185"/>
                    <a:pt x="145" y="186"/>
                    <a:pt x="143" y="184"/>
                  </a:cubicBezTo>
                  <a:cubicBezTo>
                    <a:pt x="139" y="181"/>
                    <a:pt x="139" y="177"/>
                    <a:pt x="132" y="179"/>
                  </a:cubicBezTo>
                  <a:cubicBezTo>
                    <a:pt x="133" y="174"/>
                    <a:pt x="128" y="171"/>
                    <a:pt x="124" y="169"/>
                  </a:cubicBezTo>
                  <a:cubicBezTo>
                    <a:pt x="122" y="169"/>
                    <a:pt x="121" y="168"/>
                    <a:pt x="120" y="168"/>
                  </a:cubicBezTo>
                  <a:cubicBezTo>
                    <a:pt x="118" y="166"/>
                    <a:pt x="117" y="164"/>
                    <a:pt x="114" y="164"/>
                  </a:cubicBezTo>
                  <a:cubicBezTo>
                    <a:pt x="114" y="166"/>
                    <a:pt x="114" y="169"/>
                    <a:pt x="114" y="171"/>
                  </a:cubicBezTo>
                  <a:cubicBezTo>
                    <a:pt x="109" y="172"/>
                    <a:pt x="112" y="166"/>
                    <a:pt x="110" y="165"/>
                  </a:cubicBezTo>
                  <a:cubicBezTo>
                    <a:pt x="108" y="164"/>
                    <a:pt x="103" y="168"/>
                    <a:pt x="101" y="169"/>
                  </a:cubicBezTo>
                  <a:cubicBezTo>
                    <a:pt x="100" y="170"/>
                    <a:pt x="99" y="170"/>
                    <a:pt x="98" y="171"/>
                  </a:cubicBezTo>
                  <a:cubicBezTo>
                    <a:pt x="97" y="172"/>
                    <a:pt x="96" y="173"/>
                    <a:pt x="96" y="174"/>
                  </a:cubicBezTo>
                  <a:cubicBezTo>
                    <a:pt x="92" y="177"/>
                    <a:pt x="86" y="176"/>
                    <a:pt x="81" y="177"/>
                  </a:cubicBezTo>
                  <a:cubicBezTo>
                    <a:pt x="78" y="177"/>
                    <a:pt x="79" y="177"/>
                    <a:pt x="78" y="179"/>
                  </a:cubicBezTo>
                  <a:cubicBezTo>
                    <a:pt x="76" y="181"/>
                    <a:pt x="75" y="182"/>
                    <a:pt x="73" y="184"/>
                  </a:cubicBezTo>
                  <a:cubicBezTo>
                    <a:pt x="72" y="184"/>
                    <a:pt x="70" y="186"/>
                    <a:pt x="69" y="186"/>
                  </a:cubicBezTo>
                  <a:cubicBezTo>
                    <a:pt x="65" y="188"/>
                    <a:pt x="65" y="185"/>
                    <a:pt x="64" y="182"/>
                  </a:cubicBezTo>
                  <a:cubicBezTo>
                    <a:pt x="63" y="176"/>
                    <a:pt x="67" y="174"/>
                    <a:pt x="68" y="169"/>
                  </a:cubicBezTo>
                  <a:cubicBezTo>
                    <a:pt x="70" y="165"/>
                    <a:pt x="71" y="163"/>
                    <a:pt x="70" y="159"/>
                  </a:cubicBezTo>
                  <a:cubicBezTo>
                    <a:pt x="70" y="157"/>
                    <a:pt x="70" y="156"/>
                    <a:pt x="69" y="154"/>
                  </a:cubicBezTo>
                  <a:cubicBezTo>
                    <a:pt x="69" y="150"/>
                    <a:pt x="70" y="145"/>
                    <a:pt x="73" y="142"/>
                  </a:cubicBezTo>
                  <a:cubicBezTo>
                    <a:pt x="74" y="140"/>
                    <a:pt x="77" y="140"/>
                    <a:pt x="78" y="138"/>
                  </a:cubicBezTo>
                  <a:cubicBezTo>
                    <a:pt x="76" y="135"/>
                    <a:pt x="64" y="134"/>
                    <a:pt x="62" y="137"/>
                  </a:cubicBezTo>
                  <a:cubicBezTo>
                    <a:pt x="59" y="140"/>
                    <a:pt x="59" y="144"/>
                    <a:pt x="55" y="147"/>
                  </a:cubicBezTo>
                  <a:cubicBezTo>
                    <a:pt x="51" y="150"/>
                    <a:pt x="47" y="147"/>
                    <a:pt x="44" y="143"/>
                  </a:cubicBezTo>
                  <a:cubicBezTo>
                    <a:pt x="43" y="140"/>
                    <a:pt x="37" y="130"/>
                    <a:pt x="33" y="134"/>
                  </a:cubicBezTo>
                  <a:cubicBezTo>
                    <a:pt x="31" y="131"/>
                    <a:pt x="30" y="127"/>
                    <a:pt x="27" y="124"/>
                  </a:cubicBezTo>
                  <a:cubicBezTo>
                    <a:pt x="26" y="122"/>
                    <a:pt x="24" y="121"/>
                    <a:pt x="23" y="119"/>
                  </a:cubicBezTo>
                  <a:cubicBezTo>
                    <a:pt x="22" y="118"/>
                    <a:pt x="23" y="114"/>
                    <a:pt x="23" y="112"/>
                  </a:cubicBezTo>
                  <a:cubicBezTo>
                    <a:pt x="22" y="111"/>
                    <a:pt x="22" y="110"/>
                    <a:pt x="21" y="109"/>
                  </a:cubicBezTo>
                  <a:cubicBezTo>
                    <a:pt x="21" y="108"/>
                    <a:pt x="21" y="108"/>
                    <a:pt x="21" y="107"/>
                  </a:cubicBezTo>
                  <a:cubicBezTo>
                    <a:pt x="21" y="107"/>
                    <a:pt x="21" y="106"/>
                    <a:pt x="20" y="106"/>
                  </a:cubicBezTo>
                  <a:cubicBezTo>
                    <a:pt x="19" y="104"/>
                    <a:pt x="16" y="97"/>
                    <a:pt x="20" y="96"/>
                  </a:cubicBezTo>
                  <a:cubicBezTo>
                    <a:pt x="22" y="95"/>
                    <a:pt x="26" y="97"/>
                    <a:pt x="28" y="96"/>
                  </a:cubicBezTo>
                  <a:cubicBezTo>
                    <a:pt x="28" y="96"/>
                    <a:pt x="30" y="93"/>
                    <a:pt x="30" y="93"/>
                  </a:cubicBezTo>
                  <a:cubicBezTo>
                    <a:pt x="31" y="91"/>
                    <a:pt x="32" y="90"/>
                    <a:pt x="32" y="88"/>
                  </a:cubicBezTo>
                  <a:cubicBezTo>
                    <a:pt x="28" y="87"/>
                    <a:pt x="25" y="88"/>
                    <a:pt x="22" y="87"/>
                  </a:cubicBezTo>
                  <a:cubicBezTo>
                    <a:pt x="22" y="86"/>
                    <a:pt x="22" y="84"/>
                    <a:pt x="22" y="82"/>
                  </a:cubicBezTo>
                  <a:cubicBezTo>
                    <a:pt x="21" y="80"/>
                    <a:pt x="18" y="79"/>
                    <a:pt x="17" y="76"/>
                  </a:cubicBezTo>
                  <a:cubicBezTo>
                    <a:pt x="16" y="72"/>
                    <a:pt x="18" y="70"/>
                    <a:pt x="20" y="68"/>
                  </a:cubicBezTo>
                  <a:cubicBezTo>
                    <a:pt x="19" y="66"/>
                    <a:pt x="14" y="67"/>
                    <a:pt x="12" y="67"/>
                  </a:cubicBezTo>
                  <a:cubicBezTo>
                    <a:pt x="9" y="67"/>
                    <a:pt x="6" y="70"/>
                    <a:pt x="4" y="69"/>
                  </a:cubicBezTo>
                  <a:cubicBezTo>
                    <a:pt x="0" y="68"/>
                    <a:pt x="1" y="64"/>
                    <a:pt x="3" y="63"/>
                  </a:cubicBezTo>
                  <a:cubicBezTo>
                    <a:pt x="6" y="62"/>
                    <a:pt x="6" y="62"/>
                    <a:pt x="8" y="63"/>
                  </a:cubicBezTo>
                  <a:cubicBezTo>
                    <a:pt x="10" y="63"/>
                    <a:pt x="11" y="62"/>
                    <a:pt x="12" y="61"/>
                  </a:cubicBezTo>
                  <a:cubicBezTo>
                    <a:pt x="12" y="60"/>
                    <a:pt x="12" y="59"/>
                    <a:pt x="13" y="59"/>
                  </a:cubicBezTo>
                  <a:cubicBezTo>
                    <a:pt x="13" y="58"/>
                    <a:pt x="14" y="59"/>
                    <a:pt x="14" y="58"/>
                  </a:cubicBezTo>
                  <a:cubicBezTo>
                    <a:pt x="16" y="57"/>
                    <a:pt x="16" y="57"/>
                    <a:pt x="17" y="55"/>
                  </a:cubicBezTo>
                  <a:cubicBezTo>
                    <a:pt x="18" y="51"/>
                    <a:pt x="17" y="48"/>
                    <a:pt x="17" y="44"/>
                  </a:cubicBezTo>
                  <a:cubicBezTo>
                    <a:pt x="16" y="40"/>
                    <a:pt x="17" y="37"/>
                    <a:pt x="21" y="39"/>
                  </a:cubicBezTo>
                  <a:cubicBezTo>
                    <a:pt x="22" y="39"/>
                    <a:pt x="23" y="41"/>
                    <a:pt x="25" y="41"/>
                  </a:cubicBezTo>
                  <a:cubicBezTo>
                    <a:pt x="27" y="42"/>
                    <a:pt x="28" y="40"/>
                    <a:pt x="29" y="39"/>
                  </a:cubicBezTo>
                  <a:cubicBezTo>
                    <a:pt x="31" y="37"/>
                    <a:pt x="41" y="36"/>
                    <a:pt x="41" y="40"/>
                  </a:cubicBezTo>
                  <a:cubicBezTo>
                    <a:pt x="43" y="40"/>
                    <a:pt x="52" y="40"/>
                    <a:pt x="50" y="36"/>
                  </a:cubicBezTo>
                  <a:cubicBezTo>
                    <a:pt x="50" y="34"/>
                    <a:pt x="47" y="34"/>
                    <a:pt x="46" y="32"/>
                  </a:cubicBezTo>
                  <a:cubicBezTo>
                    <a:pt x="45" y="30"/>
                    <a:pt x="47" y="29"/>
                    <a:pt x="48" y="29"/>
                  </a:cubicBezTo>
                  <a:cubicBezTo>
                    <a:pt x="50" y="29"/>
                    <a:pt x="52" y="30"/>
                    <a:pt x="53" y="29"/>
                  </a:cubicBezTo>
                  <a:cubicBezTo>
                    <a:pt x="56" y="29"/>
                    <a:pt x="56" y="27"/>
                    <a:pt x="58" y="25"/>
                  </a:cubicBezTo>
                  <a:cubicBezTo>
                    <a:pt x="61" y="22"/>
                    <a:pt x="66" y="20"/>
                    <a:pt x="69" y="20"/>
                  </a:cubicBezTo>
                  <a:cubicBezTo>
                    <a:pt x="72" y="20"/>
                    <a:pt x="73" y="20"/>
                    <a:pt x="75" y="19"/>
                  </a:cubicBezTo>
                  <a:cubicBezTo>
                    <a:pt x="77" y="19"/>
                    <a:pt x="79" y="18"/>
                    <a:pt x="81" y="18"/>
                  </a:cubicBezTo>
                  <a:cubicBezTo>
                    <a:pt x="83" y="17"/>
                    <a:pt x="83" y="17"/>
                    <a:pt x="84" y="16"/>
                  </a:cubicBezTo>
                  <a:cubicBezTo>
                    <a:pt x="85" y="15"/>
                    <a:pt x="87" y="15"/>
                    <a:pt x="89" y="14"/>
                  </a:cubicBezTo>
                  <a:cubicBezTo>
                    <a:pt x="92" y="11"/>
                    <a:pt x="93" y="9"/>
                    <a:pt x="97" y="8"/>
                  </a:cubicBezTo>
                  <a:cubicBezTo>
                    <a:pt x="100" y="7"/>
                    <a:pt x="102" y="8"/>
                    <a:pt x="105" y="10"/>
                  </a:cubicBezTo>
                  <a:cubicBezTo>
                    <a:pt x="106" y="11"/>
                    <a:pt x="108" y="11"/>
                    <a:pt x="109" y="12"/>
                  </a:cubicBezTo>
                  <a:cubicBezTo>
                    <a:pt x="109" y="13"/>
                    <a:pt x="109" y="14"/>
                    <a:pt x="109" y="14"/>
                  </a:cubicBezTo>
                  <a:cubicBezTo>
                    <a:pt x="110" y="14"/>
                    <a:pt x="111" y="14"/>
                    <a:pt x="111" y="14"/>
                  </a:cubicBezTo>
                  <a:cubicBezTo>
                    <a:pt x="116" y="16"/>
                    <a:pt x="123" y="16"/>
                    <a:pt x="128" y="15"/>
                  </a:cubicBezTo>
                  <a:cubicBezTo>
                    <a:pt x="128" y="12"/>
                    <a:pt x="127" y="8"/>
                    <a:pt x="128" y="5"/>
                  </a:cubicBezTo>
                  <a:cubicBezTo>
                    <a:pt x="128" y="4"/>
                    <a:pt x="128" y="2"/>
                    <a:pt x="130" y="3"/>
                  </a:cubicBezTo>
                  <a:cubicBezTo>
                    <a:pt x="133" y="3"/>
                    <a:pt x="132" y="7"/>
                    <a:pt x="132" y="9"/>
                  </a:cubicBezTo>
                  <a:cubicBezTo>
                    <a:pt x="136" y="10"/>
                    <a:pt x="135" y="5"/>
                    <a:pt x="136" y="4"/>
                  </a:cubicBezTo>
                  <a:cubicBezTo>
                    <a:pt x="139" y="0"/>
                    <a:pt x="140" y="6"/>
                    <a:pt x="141" y="8"/>
                  </a:cubicBezTo>
                  <a:cubicBezTo>
                    <a:pt x="143" y="8"/>
                    <a:pt x="145" y="9"/>
                    <a:pt x="147" y="8"/>
                  </a:cubicBezTo>
                  <a:cubicBezTo>
                    <a:pt x="150" y="8"/>
                    <a:pt x="151" y="7"/>
                    <a:pt x="153" y="6"/>
                  </a:cubicBezTo>
                  <a:cubicBezTo>
                    <a:pt x="156" y="5"/>
                    <a:pt x="158" y="5"/>
                    <a:pt x="161" y="5"/>
                  </a:cubicBezTo>
                  <a:cubicBezTo>
                    <a:pt x="163" y="4"/>
                    <a:pt x="163" y="3"/>
                    <a:pt x="166" y="4"/>
                  </a:cubicBezTo>
                  <a:cubicBezTo>
                    <a:pt x="166" y="5"/>
                    <a:pt x="167" y="6"/>
                    <a:pt x="167" y="6"/>
                  </a:cubicBezTo>
                  <a:cubicBezTo>
                    <a:pt x="168" y="7"/>
                    <a:pt x="169" y="7"/>
                    <a:pt x="170" y="7"/>
                  </a:cubicBezTo>
                  <a:cubicBezTo>
                    <a:pt x="172" y="8"/>
                    <a:pt x="173" y="9"/>
                    <a:pt x="175" y="9"/>
                  </a:cubicBezTo>
                  <a:cubicBezTo>
                    <a:pt x="177" y="10"/>
                    <a:pt x="180" y="12"/>
                    <a:pt x="183" y="12"/>
                  </a:cubicBezTo>
                  <a:cubicBezTo>
                    <a:pt x="183" y="11"/>
                    <a:pt x="183" y="9"/>
                    <a:pt x="183" y="8"/>
                  </a:cubicBezTo>
                  <a:cubicBezTo>
                    <a:pt x="185" y="8"/>
                    <a:pt x="187" y="10"/>
                    <a:pt x="188" y="11"/>
                  </a:cubicBezTo>
                  <a:cubicBezTo>
                    <a:pt x="191" y="13"/>
                    <a:pt x="192" y="14"/>
                    <a:pt x="195" y="14"/>
                  </a:cubicBezTo>
                  <a:cubicBezTo>
                    <a:pt x="198" y="15"/>
                    <a:pt x="202" y="14"/>
                    <a:pt x="205" y="16"/>
                  </a:cubicBezTo>
                  <a:cubicBezTo>
                    <a:pt x="209" y="17"/>
                    <a:pt x="211" y="20"/>
                    <a:pt x="214" y="21"/>
                  </a:cubicBezTo>
                  <a:cubicBezTo>
                    <a:pt x="218" y="23"/>
                    <a:pt x="223" y="23"/>
                    <a:pt x="227" y="23"/>
                  </a:cubicBezTo>
                  <a:cubicBezTo>
                    <a:pt x="231" y="22"/>
                    <a:pt x="233" y="20"/>
                    <a:pt x="237" y="19"/>
                  </a:cubicBezTo>
                  <a:cubicBezTo>
                    <a:pt x="238" y="19"/>
                    <a:pt x="243" y="17"/>
                    <a:pt x="244" y="17"/>
                  </a:cubicBezTo>
                  <a:cubicBezTo>
                    <a:pt x="246" y="18"/>
                    <a:pt x="245" y="18"/>
                    <a:pt x="247" y="19"/>
                  </a:cubicBezTo>
                  <a:cubicBezTo>
                    <a:pt x="251" y="22"/>
                    <a:pt x="259" y="21"/>
                    <a:pt x="264" y="21"/>
                  </a:cubicBezTo>
                  <a:lnTo>
                    <a:pt x="264" y="1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2" name="Freeform 41">
              <a:extLst>
                <a:ext uri="{FF2B5EF4-FFF2-40B4-BE49-F238E27FC236}">
                  <a16:creationId xmlns:a16="http://schemas.microsoft.com/office/drawing/2014/main" id="{A372E85A-9D70-81D7-1AE0-0A747B6D8F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8245" y="3841006"/>
              <a:ext cx="90181" cy="75986"/>
            </a:xfrm>
            <a:custGeom>
              <a:avLst/>
              <a:gdLst/>
              <a:ahLst/>
              <a:cxnLst>
                <a:cxn ang="0">
                  <a:pos x="83" y="0"/>
                </a:cxn>
                <a:cxn ang="0">
                  <a:pos x="76" y="1"/>
                </a:cxn>
                <a:cxn ang="0">
                  <a:pos x="75" y="8"/>
                </a:cxn>
                <a:cxn ang="0">
                  <a:pos x="75" y="11"/>
                </a:cxn>
                <a:cxn ang="0">
                  <a:pos x="72" y="9"/>
                </a:cxn>
                <a:cxn ang="0">
                  <a:pos x="69" y="8"/>
                </a:cxn>
                <a:cxn ang="0">
                  <a:pos x="66" y="6"/>
                </a:cxn>
                <a:cxn ang="0">
                  <a:pos x="62" y="6"/>
                </a:cxn>
                <a:cxn ang="0">
                  <a:pos x="59" y="4"/>
                </a:cxn>
                <a:cxn ang="0">
                  <a:pos x="55" y="9"/>
                </a:cxn>
                <a:cxn ang="0">
                  <a:pos x="49" y="9"/>
                </a:cxn>
                <a:cxn ang="0">
                  <a:pos x="46" y="7"/>
                </a:cxn>
                <a:cxn ang="0">
                  <a:pos x="42" y="7"/>
                </a:cxn>
                <a:cxn ang="0">
                  <a:pos x="38" y="3"/>
                </a:cxn>
                <a:cxn ang="0">
                  <a:pos x="36" y="7"/>
                </a:cxn>
                <a:cxn ang="0">
                  <a:pos x="32" y="9"/>
                </a:cxn>
                <a:cxn ang="0">
                  <a:pos x="28" y="20"/>
                </a:cxn>
                <a:cxn ang="0">
                  <a:pos x="22" y="18"/>
                </a:cxn>
                <a:cxn ang="0">
                  <a:pos x="22" y="13"/>
                </a:cxn>
                <a:cxn ang="0">
                  <a:pos x="16" y="25"/>
                </a:cxn>
                <a:cxn ang="0">
                  <a:pos x="7" y="17"/>
                </a:cxn>
                <a:cxn ang="0">
                  <a:pos x="1" y="20"/>
                </a:cxn>
                <a:cxn ang="0">
                  <a:pos x="7" y="27"/>
                </a:cxn>
                <a:cxn ang="0">
                  <a:pos x="5" y="31"/>
                </a:cxn>
                <a:cxn ang="0">
                  <a:pos x="9" y="36"/>
                </a:cxn>
                <a:cxn ang="0">
                  <a:pos x="3" y="39"/>
                </a:cxn>
                <a:cxn ang="0">
                  <a:pos x="10" y="42"/>
                </a:cxn>
                <a:cxn ang="0">
                  <a:pos x="19" y="51"/>
                </a:cxn>
                <a:cxn ang="0">
                  <a:pos x="20" y="59"/>
                </a:cxn>
                <a:cxn ang="0">
                  <a:pos x="14" y="63"/>
                </a:cxn>
                <a:cxn ang="0">
                  <a:pos x="18" y="77"/>
                </a:cxn>
                <a:cxn ang="0">
                  <a:pos x="22" y="75"/>
                </a:cxn>
                <a:cxn ang="0">
                  <a:pos x="23" y="69"/>
                </a:cxn>
                <a:cxn ang="0">
                  <a:pos x="22" y="64"/>
                </a:cxn>
                <a:cxn ang="0">
                  <a:pos x="21" y="59"/>
                </a:cxn>
                <a:cxn ang="0">
                  <a:pos x="24" y="53"/>
                </a:cxn>
                <a:cxn ang="0">
                  <a:pos x="27" y="49"/>
                </a:cxn>
                <a:cxn ang="0">
                  <a:pos x="28" y="48"/>
                </a:cxn>
                <a:cxn ang="0">
                  <a:pos x="31" y="50"/>
                </a:cxn>
                <a:cxn ang="0">
                  <a:pos x="34" y="48"/>
                </a:cxn>
                <a:cxn ang="0">
                  <a:pos x="39" y="50"/>
                </a:cxn>
                <a:cxn ang="0">
                  <a:pos x="48" y="45"/>
                </a:cxn>
                <a:cxn ang="0">
                  <a:pos x="56" y="44"/>
                </a:cxn>
                <a:cxn ang="0">
                  <a:pos x="57" y="38"/>
                </a:cxn>
                <a:cxn ang="0">
                  <a:pos x="62" y="37"/>
                </a:cxn>
                <a:cxn ang="0">
                  <a:pos x="68" y="31"/>
                </a:cxn>
                <a:cxn ang="0">
                  <a:pos x="72" y="27"/>
                </a:cxn>
                <a:cxn ang="0">
                  <a:pos x="80" y="20"/>
                </a:cxn>
                <a:cxn ang="0">
                  <a:pos x="75" y="17"/>
                </a:cxn>
                <a:cxn ang="0">
                  <a:pos x="72" y="13"/>
                </a:cxn>
                <a:cxn ang="0">
                  <a:pos x="90" y="12"/>
                </a:cxn>
                <a:cxn ang="0">
                  <a:pos x="82" y="1"/>
                </a:cxn>
                <a:cxn ang="0">
                  <a:pos x="83" y="0"/>
                </a:cxn>
              </a:cxnLst>
              <a:rect l="0" t="0" r="r" b="b"/>
              <a:pathLst>
                <a:path w="91" h="77">
                  <a:moveTo>
                    <a:pt x="83" y="0"/>
                  </a:moveTo>
                  <a:cubicBezTo>
                    <a:pt x="81" y="0"/>
                    <a:pt x="77" y="0"/>
                    <a:pt x="76" y="1"/>
                  </a:cubicBezTo>
                  <a:cubicBezTo>
                    <a:pt x="72" y="2"/>
                    <a:pt x="74" y="5"/>
                    <a:pt x="75" y="8"/>
                  </a:cubicBezTo>
                  <a:cubicBezTo>
                    <a:pt x="75" y="9"/>
                    <a:pt x="76" y="10"/>
                    <a:pt x="75" y="11"/>
                  </a:cubicBezTo>
                  <a:cubicBezTo>
                    <a:pt x="73" y="12"/>
                    <a:pt x="73" y="10"/>
                    <a:pt x="72" y="9"/>
                  </a:cubicBezTo>
                  <a:cubicBezTo>
                    <a:pt x="70" y="8"/>
                    <a:pt x="70" y="9"/>
                    <a:pt x="69" y="8"/>
                  </a:cubicBezTo>
                  <a:cubicBezTo>
                    <a:pt x="68" y="7"/>
                    <a:pt x="68" y="7"/>
                    <a:pt x="66" y="6"/>
                  </a:cubicBezTo>
                  <a:cubicBezTo>
                    <a:pt x="65" y="6"/>
                    <a:pt x="63" y="6"/>
                    <a:pt x="62" y="6"/>
                  </a:cubicBezTo>
                  <a:cubicBezTo>
                    <a:pt x="61" y="6"/>
                    <a:pt x="60" y="4"/>
                    <a:pt x="59" y="4"/>
                  </a:cubicBezTo>
                  <a:cubicBezTo>
                    <a:pt x="56" y="4"/>
                    <a:pt x="57" y="8"/>
                    <a:pt x="55" y="9"/>
                  </a:cubicBezTo>
                  <a:cubicBezTo>
                    <a:pt x="54" y="9"/>
                    <a:pt x="50" y="9"/>
                    <a:pt x="49" y="9"/>
                  </a:cubicBezTo>
                  <a:cubicBezTo>
                    <a:pt x="48" y="8"/>
                    <a:pt x="47" y="7"/>
                    <a:pt x="46" y="7"/>
                  </a:cubicBezTo>
                  <a:cubicBezTo>
                    <a:pt x="44" y="7"/>
                    <a:pt x="43" y="7"/>
                    <a:pt x="42" y="7"/>
                  </a:cubicBezTo>
                  <a:cubicBezTo>
                    <a:pt x="41" y="5"/>
                    <a:pt x="41" y="1"/>
                    <a:pt x="38" y="3"/>
                  </a:cubicBezTo>
                  <a:cubicBezTo>
                    <a:pt x="36" y="4"/>
                    <a:pt x="37" y="6"/>
                    <a:pt x="36" y="7"/>
                  </a:cubicBezTo>
                  <a:cubicBezTo>
                    <a:pt x="34" y="9"/>
                    <a:pt x="33" y="8"/>
                    <a:pt x="32" y="9"/>
                  </a:cubicBezTo>
                  <a:cubicBezTo>
                    <a:pt x="28" y="11"/>
                    <a:pt x="31" y="17"/>
                    <a:pt x="28" y="20"/>
                  </a:cubicBezTo>
                  <a:cubicBezTo>
                    <a:pt x="27" y="21"/>
                    <a:pt x="23" y="19"/>
                    <a:pt x="22" y="18"/>
                  </a:cubicBezTo>
                  <a:cubicBezTo>
                    <a:pt x="22" y="17"/>
                    <a:pt x="23" y="15"/>
                    <a:pt x="22" y="13"/>
                  </a:cubicBezTo>
                  <a:cubicBezTo>
                    <a:pt x="16" y="12"/>
                    <a:pt x="16" y="21"/>
                    <a:pt x="16" y="25"/>
                  </a:cubicBezTo>
                  <a:cubicBezTo>
                    <a:pt x="12" y="27"/>
                    <a:pt x="9" y="18"/>
                    <a:pt x="7" y="17"/>
                  </a:cubicBezTo>
                  <a:cubicBezTo>
                    <a:pt x="5" y="15"/>
                    <a:pt x="0" y="16"/>
                    <a:pt x="1" y="20"/>
                  </a:cubicBezTo>
                  <a:cubicBezTo>
                    <a:pt x="5" y="20"/>
                    <a:pt x="7" y="24"/>
                    <a:pt x="7" y="27"/>
                  </a:cubicBezTo>
                  <a:cubicBezTo>
                    <a:pt x="6" y="28"/>
                    <a:pt x="5" y="29"/>
                    <a:pt x="5" y="31"/>
                  </a:cubicBezTo>
                  <a:cubicBezTo>
                    <a:pt x="4" y="34"/>
                    <a:pt x="7" y="34"/>
                    <a:pt x="9" y="36"/>
                  </a:cubicBezTo>
                  <a:cubicBezTo>
                    <a:pt x="8" y="38"/>
                    <a:pt x="4" y="37"/>
                    <a:pt x="3" y="39"/>
                  </a:cubicBezTo>
                  <a:cubicBezTo>
                    <a:pt x="1" y="42"/>
                    <a:pt x="8" y="42"/>
                    <a:pt x="10" y="42"/>
                  </a:cubicBezTo>
                  <a:cubicBezTo>
                    <a:pt x="10" y="48"/>
                    <a:pt x="18" y="45"/>
                    <a:pt x="19" y="51"/>
                  </a:cubicBezTo>
                  <a:cubicBezTo>
                    <a:pt x="19" y="53"/>
                    <a:pt x="21" y="57"/>
                    <a:pt x="20" y="59"/>
                  </a:cubicBezTo>
                  <a:cubicBezTo>
                    <a:pt x="19" y="60"/>
                    <a:pt x="16" y="62"/>
                    <a:pt x="14" y="63"/>
                  </a:cubicBezTo>
                  <a:cubicBezTo>
                    <a:pt x="9" y="67"/>
                    <a:pt x="10" y="77"/>
                    <a:pt x="18" y="77"/>
                  </a:cubicBezTo>
                  <a:cubicBezTo>
                    <a:pt x="21" y="77"/>
                    <a:pt x="21" y="77"/>
                    <a:pt x="22" y="75"/>
                  </a:cubicBezTo>
                  <a:cubicBezTo>
                    <a:pt x="23" y="74"/>
                    <a:pt x="24" y="70"/>
                    <a:pt x="23" y="69"/>
                  </a:cubicBezTo>
                  <a:cubicBezTo>
                    <a:pt x="23" y="67"/>
                    <a:pt x="22" y="66"/>
                    <a:pt x="22" y="64"/>
                  </a:cubicBezTo>
                  <a:cubicBezTo>
                    <a:pt x="21" y="62"/>
                    <a:pt x="22" y="61"/>
                    <a:pt x="21" y="59"/>
                  </a:cubicBezTo>
                  <a:cubicBezTo>
                    <a:pt x="23" y="59"/>
                    <a:pt x="23" y="55"/>
                    <a:pt x="24" y="53"/>
                  </a:cubicBezTo>
                  <a:cubicBezTo>
                    <a:pt x="25" y="52"/>
                    <a:pt x="25" y="50"/>
                    <a:pt x="27" y="49"/>
                  </a:cubicBezTo>
                  <a:cubicBezTo>
                    <a:pt x="28" y="48"/>
                    <a:pt x="27" y="48"/>
                    <a:pt x="28" y="48"/>
                  </a:cubicBezTo>
                  <a:cubicBezTo>
                    <a:pt x="30" y="48"/>
                    <a:pt x="30" y="50"/>
                    <a:pt x="31" y="50"/>
                  </a:cubicBezTo>
                  <a:cubicBezTo>
                    <a:pt x="33" y="51"/>
                    <a:pt x="32" y="49"/>
                    <a:pt x="34" y="48"/>
                  </a:cubicBezTo>
                  <a:cubicBezTo>
                    <a:pt x="37" y="46"/>
                    <a:pt x="38" y="49"/>
                    <a:pt x="39" y="50"/>
                  </a:cubicBezTo>
                  <a:cubicBezTo>
                    <a:pt x="44" y="53"/>
                    <a:pt x="46" y="47"/>
                    <a:pt x="48" y="45"/>
                  </a:cubicBezTo>
                  <a:cubicBezTo>
                    <a:pt x="51" y="42"/>
                    <a:pt x="53" y="45"/>
                    <a:pt x="56" y="44"/>
                  </a:cubicBezTo>
                  <a:cubicBezTo>
                    <a:pt x="56" y="42"/>
                    <a:pt x="55" y="40"/>
                    <a:pt x="57" y="38"/>
                  </a:cubicBezTo>
                  <a:cubicBezTo>
                    <a:pt x="59" y="36"/>
                    <a:pt x="60" y="37"/>
                    <a:pt x="62" y="37"/>
                  </a:cubicBezTo>
                  <a:cubicBezTo>
                    <a:pt x="66" y="36"/>
                    <a:pt x="66" y="34"/>
                    <a:pt x="68" y="31"/>
                  </a:cubicBezTo>
                  <a:cubicBezTo>
                    <a:pt x="69" y="28"/>
                    <a:pt x="69" y="28"/>
                    <a:pt x="72" y="27"/>
                  </a:cubicBezTo>
                  <a:cubicBezTo>
                    <a:pt x="76" y="25"/>
                    <a:pt x="84" y="25"/>
                    <a:pt x="80" y="20"/>
                  </a:cubicBezTo>
                  <a:cubicBezTo>
                    <a:pt x="79" y="17"/>
                    <a:pt x="77" y="17"/>
                    <a:pt x="75" y="17"/>
                  </a:cubicBezTo>
                  <a:cubicBezTo>
                    <a:pt x="72" y="16"/>
                    <a:pt x="73" y="15"/>
                    <a:pt x="72" y="13"/>
                  </a:cubicBezTo>
                  <a:cubicBezTo>
                    <a:pt x="76" y="15"/>
                    <a:pt x="87" y="17"/>
                    <a:pt x="90" y="12"/>
                  </a:cubicBezTo>
                  <a:cubicBezTo>
                    <a:pt x="91" y="8"/>
                    <a:pt x="85" y="2"/>
                    <a:pt x="82" y="1"/>
                  </a:cubicBezTo>
                  <a:lnTo>
                    <a:pt x="83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" name="Freeform 42">
              <a:extLst>
                <a:ext uri="{FF2B5EF4-FFF2-40B4-BE49-F238E27FC236}">
                  <a16:creationId xmlns:a16="http://schemas.microsoft.com/office/drawing/2014/main" id="{4855EAEE-C42B-E68D-8D5A-1C022BF6995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4111" y="3796751"/>
              <a:ext cx="53441" cy="41751"/>
            </a:xfrm>
            <a:custGeom>
              <a:avLst/>
              <a:gdLst/>
              <a:ahLst/>
              <a:cxnLst>
                <a:cxn ang="0">
                  <a:pos x="50" y="21"/>
                </a:cxn>
                <a:cxn ang="0">
                  <a:pos x="53" y="27"/>
                </a:cxn>
                <a:cxn ang="0">
                  <a:pos x="44" y="26"/>
                </a:cxn>
                <a:cxn ang="0">
                  <a:pos x="36" y="25"/>
                </a:cxn>
                <a:cxn ang="0">
                  <a:pos x="37" y="34"/>
                </a:cxn>
                <a:cxn ang="0">
                  <a:pos x="38" y="39"/>
                </a:cxn>
                <a:cxn ang="0">
                  <a:pos x="31" y="38"/>
                </a:cxn>
                <a:cxn ang="0">
                  <a:pos x="29" y="36"/>
                </a:cxn>
                <a:cxn ang="0">
                  <a:pos x="28" y="40"/>
                </a:cxn>
                <a:cxn ang="0">
                  <a:pos x="23" y="41"/>
                </a:cxn>
                <a:cxn ang="0">
                  <a:pos x="20" y="36"/>
                </a:cxn>
                <a:cxn ang="0">
                  <a:pos x="14" y="25"/>
                </a:cxn>
                <a:cxn ang="0">
                  <a:pos x="3" y="24"/>
                </a:cxn>
                <a:cxn ang="0">
                  <a:pos x="1" y="19"/>
                </a:cxn>
                <a:cxn ang="0">
                  <a:pos x="1" y="16"/>
                </a:cxn>
                <a:cxn ang="0">
                  <a:pos x="10" y="17"/>
                </a:cxn>
                <a:cxn ang="0">
                  <a:pos x="12" y="16"/>
                </a:cxn>
                <a:cxn ang="0">
                  <a:pos x="16" y="17"/>
                </a:cxn>
                <a:cxn ang="0">
                  <a:pos x="20" y="6"/>
                </a:cxn>
                <a:cxn ang="0">
                  <a:pos x="28" y="4"/>
                </a:cxn>
                <a:cxn ang="0">
                  <a:pos x="34" y="0"/>
                </a:cxn>
                <a:cxn ang="0">
                  <a:pos x="35" y="9"/>
                </a:cxn>
                <a:cxn ang="0">
                  <a:pos x="41" y="10"/>
                </a:cxn>
                <a:cxn ang="0">
                  <a:pos x="43" y="15"/>
                </a:cxn>
                <a:cxn ang="0">
                  <a:pos x="53" y="17"/>
                </a:cxn>
                <a:cxn ang="0">
                  <a:pos x="53" y="23"/>
                </a:cxn>
                <a:cxn ang="0">
                  <a:pos x="50" y="21"/>
                </a:cxn>
              </a:cxnLst>
              <a:rect l="0" t="0" r="r" b="b"/>
              <a:pathLst>
                <a:path w="54" h="42">
                  <a:moveTo>
                    <a:pt x="50" y="21"/>
                  </a:moveTo>
                  <a:cubicBezTo>
                    <a:pt x="50" y="24"/>
                    <a:pt x="54" y="24"/>
                    <a:pt x="53" y="27"/>
                  </a:cubicBezTo>
                  <a:cubicBezTo>
                    <a:pt x="50" y="28"/>
                    <a:pt x="47" y="27"/>
                    <a:pt x="44" y="26"/>
                  </a:cubicBezTo>
                  <a:cubicBezTo>
                    <a:pt x="41" y="24"/>
                    <a:pt x="39" y="21"/>
                    <a:pt x="36" y="25"/>
                  </a:cubicBezTo>
                  <a:cubicBezTo>
                    <a:pt x="34" y="29"/>
                    <a:pt x="34" y="31"/>
                    <a:pt x="37" y="34"/>
                  </a:cubicBezTo>
                  <a:cubicBezTo>
                    <a:pt x="38" y="36"/>
                    <a:pt x="39" y="37"/>
                    <a:pt x="38" y="39"/>
                  </a:cubicBezTo>
                  <a:cubicBezTo>
                    <a:pt x="36" y="39"/>
                    <a:pt x="33" y="39"/>
                    <a:pt x="31" y="38"/>
                  </a:cubicBezTo>
                  <a:cubicBezTo>
                    <a:pt x="30" y="38"/>
                    <a:pt x="31" y="36"/>
                    <a:pt x="29" y="36"/>
                  </a:cubicBezTo>
                  <a:cubicBezTo>
                    <a:pt x="28" y="37"/>
                    <a:pt x="29" y="39"/>
                    <a:pt x="28" y="40"/>
                  </a:cubicBezTo>
                  <a:cubicBezTo>
                    <a:pt x="28" y="42"/>
                    <a:pt x="25" y="42"/>
                    <a:pt x="23" y="41"/>
                  </a:cubicBezTo>
                  <a:cubicBezTo>
                    <a:pt x="20" y="40"/>
                    <a:pt x="20" y="39"/>
                    <a:pt x="20" y="36"/>
                  </a:cubicBezTo>
                  <a:cubicBezTo>
                    <a:pt x="20" y="31"/>
                    <a:pt x="20" y="26"/>
                    <a:pt x="14" y="25"/>
                  </a:cubicBezTo>
                  <a:cubicBezTo>
                    <a:pt x="11" y="25"/>
                    <a:pt x="5" y="27"/>
                    <a:pt x="3" y="24"/>
                  </a:cubicBezTo>
                  <a:cubicBezTo>
                    <a:pt x="2" y="23"/>
                    <a:pt x="1" y="20"/>
                    <a:pt x="1" y="19"/>
                  </a:cubicBezTo>
                  <a:cubicBezTo>
                    <a:pt x="1" y="18"/>
                    <a:pt x="0" y="17"/>
                    <a:pt x="1" y="16"/>
                  </a:cubicBezTo>
                  <a:cubicBezTo>
                    <a:pt x="4" y="15"/>
                    <a:pt x="6" y="18"/>
                    <a:pt x="10" y="17"/>
                  </a:cubicBezTo>
                  <a:cubicBezTo>
                    <a:pt x="10" y="17"/>
                    <a:pt x="11" y="16"/>
                    <a:pt x="12" y="16"/>
                  </a:cubicBezTo>
                  <a:cubicBezTo>
                    <a:pt x="14" y="16"/>
                    <a:pt x="15" y="17"/>
                    <a:pt x="16" y="17"/>
                  </a:cubicBezTo>
                  <a:cubicBezTo>
                    <a:pt x="17" y="12"/>
                    <a:pt x="14" y="9"/>
                    <a:pt x="20" y="6"/>
                  </a:cubicBezTo>
                  <a:cubicBezTo>
                    <a:pt x="22" y="5"/>
                    <a:pt x="25" y="5"/>
                    <a:pt x="28" y="4"/>
                  </a:cubicBezTo>
                  <a:cubicBezTo>
                    <a:pt x="30" y="3"/>
                    <a:pt x="31" y="1"/>
                    <a:pt x="34" y="0"/>
                  </a:cubicBezTo>
                  <a:cubicBezTo>
                    <a:pt x="34" y="3"/>
                    <a:pt x="34" y="6"/>
                    <a:pt x="35" y="9"/>
                  </a:cubicBezTo>
                  <a:cubicBezTo>
                    <a:pt x="37" y="9"/>
                    <a:pt x="39" y="9"/>
                    <a:pt x="41" y="10"/>
                  </a:cubicBezTo>
                  <a:cubicBezTo>
                    <a:pt x="42" y="12"/>
                    <a:pt x="41" y="14"/>
                    <a:pt x="43" y="15"/>
                  </a:cubicBezTo>
                  <a:cubicBezTo>
                    <a:pt x="45" y="17"/>
                    <a:pt x="50" y="14"/>
                    <a:pt x="53" y="17"/>
                  </a:cubicBezTo>
                  <a:cubicBezTo>
                    <a:pt x="53" y="18"/>
                    <a:pt x="54" y="21"/>
                    <a:pt x="53" y="23"/>
                  </a:cubicBezTo>
                  <a:lnTo>
                    <a:pt x="50" y="2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D194C9BE-3D9B-4545-A106-D1F8EBC11827}"/>
              </a:ext>
            </a:extLst>
          </p:cNvPr>
          <p:cNvGrpSpPr/>
          <p:nvPr/>
        </p:nvGrpSpPr>
        <p:grpSpPr>
          <a:xfrm>
            <a:off x="10546427" y="4945631"/>
            <a:ext cx="664557" cy="689263"/>
            <a:chOff x="2874643" y="5302275"/>
            <a:chExt cx="449236" cy="465937"/>
          </a:xfrm>
          <a:solidFill>
            <a:schemeClr val="bg2"/>
          </a:solidFill>
        </p:grpSpPr>
        <p:sp>
          <p:nvSpPr>
            <p:cNvPr id="35" name="Freeform 57">
              <a:extLst>
                <a:ext uri="{FF2B5EF4-FFF2-40B4-BE49-F238E27FC236}">
                  <a16:creationId xmlns:a16="http://schemas.microsoft.com/office/drawing/2014/main" id="{59C0EB91-E5E7-7617-B772-5B1C045BBF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3456" y="5371581"/>
              <a:ext cx="20040" cy="20876"/>
            </a:xfrm>
            <a:custGeom>
              <a:avLst/>
              <a:gdLst/>
              <a:ahLst/>
              <a:cxnLst>
                <a:cxn ang="0">
                  <a:pos x="16" y="2"/>
                </a:cxn>
                <a:cxn ang="0">
                  <a:pos x="5" y="1"/>
                </a:cxn>
                <a:cxn ang="0">
                  <a:pos x="1" y="12"/>
                </a:cxn>
                <a:cxn ang="0">
                  <a:pos x="15" y="17"/>
                </a:cxn>
                <a:cxn ang="0">
                  <a:pos x="14" y="4"/>
                </a:cxn>
                <a:cxn ang="0">
                  <a:pos x="16" y="2"/>
                </a:cxn>
              </a:cxnLst>
              <a:rect l="0" t="0" r="r" b="b"/>
              <a:pathLst>
                <a:path w="20" h="21">
                  <a:moveTo>
                    <a:pt x="16" y="2"/>
                  </a:moveTo>
                  <a:cubicBezTo>
                    <a:pt x="12" y="3"/>
                    <a:pt x="9" y="0"/>
                    <a:pt x="5" y="1"/>
                  </a:cubicBezTo>
                  <a:cubicBezTo>
                    <a:pt x="1" y="2"/>
                    <a:pt x="0" y="8"/>
                    <a:pt x="1" y="12"/>
                  </a:cubicBezTo>
                  <a:cubicBezTo>
                    <a:pt x="4" y="17"/>
                    <a:pt x="10" y="21"/>
                    <a:pt x="15" y="17"/>
                  </a:cubicBezTo>
                  <a:cubicBezTo>
                    <a:pt x="20" y="14"/>
                    <a:pt x="16" y="8"/>
                    <a:pt x="14" y="4"/>
                  </a:cubicBezTo>
                  <a:lnTo>
                    <a:pt x="16" y="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CC1C54CA-AB24-B44F-A542-AA592D709935}"/>
                </a:ext>
              </a:extLst>
            </p:cNvPr>
            <p:cNvGrpSpPr/>
            <p:nvPr/>
          </p:nvGrpSpPr>
          <p:grpSpPr>
            <a:xfrm>
              <a:off x="2874643" y="5302275"/>
              <a:ext cx="449236" cy="465937"/>
              <a:chOff x="2874643" y="5302275"/>
              <a:chExt cx="449236" cy="465937"/>
            </a:xfrm>
            <a:grpFill/>
          </p:grpSpPr>
          <p:sp>
            <p:nvSpPr>
              <p:cNvPr id="37" name="Freeform 43">
                <a:extLst>
                  <a:ext uri="{FF2B5EF4-FFF2-40B4-BE49-F238E27FC236}">
                    <a16:creationId xmlns:a16="http://schemas.microsoft.com/office/drawing/2014/main" id="{35CCEF6F-9C47-0E41-BD6C-9FCFF64C34C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874643" y="5302275"/>
                <a:ext cx="362395" cy="409991"/>
              </a:xfrm>
              <a:custGeom>
                <a:avLst/>
                <a:gdLst/>
                <a:ahLst/>
                <a:cxnLst>
                  <a:cxn ang="0">
                    <a:pos x="116" y="274"/>
                  </a:cxn>
                  <a:cxn ang="0">
                    <a:pos x="84" y="265"/>
                  </a:cxn>
                  <a:cxn ang="0">
                    <a:pos x="52" y="293"/>
                  </a:cxn>
                  <a:cxn ang="0">
                    <a:pos x="79" y="343"/>
                  </a:cxn>
                  <a:cxn ang="0">
                    <a:pos x="77" y="372"/>
                  </a:cxn>
                  <a:cxn ang="0">
                    <a:pos x="109" y="379"/>
                  </a:cxn>
                  <a:cxn ang="0">
                    <a:pos x="139" y="385"/>
                  </a:cxn>
                  <a:cxn ang="0">
                    <a:pos x="154" y="408"/>
                  </a:cxn>
                  <a:cxn ang="0">
                    <a:pos x="155" y="380"/>
                  </a:cxn>
                  <a:cxn ang="0">
                    <a:pos x="142" y="334"/>
                  </a:cxn>
                  <a:cxn ang="0">
                    <a:pos x="160" y="334"/>
                  </a:cxn>
                  <a:cxn ang="0">
                    <a:pos x="171" y="346"/>
                  </a:cxn>
                  <a:cxn ang="0">
                    <a:pos x="183" y="335"/>
                  </a:cxn>
                  <a:cxn ang="0">
                    <a:pos x="160" y="315"/>
                  </a:cxn>
                  <a:cxn ang="0">
                    <a:pos x="158" y="293"/>
                  </a:cxn>
                  <a:cxn ang="0">
                    <a:pos x="18" y="191"/>
                  </a:cxn>
                  <a:cxn ang="0">
                    <a:pos x="48" y="216"/>
                  </a:cxn>
                  <a:cxn ang="0">
                    <a:pos x="24" y="239"/>
                  </a:cxn>
                  <a:cxn ang="0">
                    <a:pos x="40" y="236"/>
                  </a:cxn>
                  <a:cxn ang="0">
                    <a:pos x="69" y="257"/>
                  </a:cxn>
                  <a:cxn ang="0">
                    <a:pos x="120" y="261"/>
                  </a:cxn>
                  <a:cxn ang="0">
                    <a:pos x="155" y="271"/>
                  </a:cxn>
                  <a:cxn ang="0">
                    <a:pos x="152" y="289"/>
                  </a:cxn>
                  <a:cxn ang="0">
                    <a:pos x="180" y="295"/>
                  </a:cxn>
                  <a:cxn ang="0">
                    <a:pos x="211" y="312"/>
                  </a:cxn>
                  <a:cxn ang="0">
                    <a:pos x="216" y="287"/>
                  </a:cxn>
                  <a:cxn ang="0">
                    <a:pos x="247" y="294"/>
                  </a:cxn>
                  <a:cxn ang="0">
                    <a:pos x="224" y="248"/>
                  </a:cxn>
                  <a:cxn ang="0">
                    <a:pos x="168" y="210"/>
                  </a:cxn>
                  <a:cxn ang="0">
                    <a:pos x="162" y="230"/>
                  </a:cxn>
                  <a:cxn ang="0">
                    <a:pos x="176" y="249"/>
                  </a:cxn>
                  <a:cxn ang="0">
                    <a:pos x="149" y="219"/>
                  </a:cxn>
                  <a:cxn ang="0">
                    <a:pos x="166" y="201"/>
                  </a:cxn>
                  <a:cxn ang="0">
                    <a:pos x="155" y="166"/>
                  </a:cxn>
                  <a:cxn ang="0">
                    <a:pos x="132" y="116"/>
                  </a:cxn>
                  <a:cxn ang="0">
                    <a:pos x="156" y="96"/>
                  </a:cxn>
                  <a:cxn ang="0">
                    <a:pos x="178" y="138"/>
                  </a:cxn>
                  <a:cxn ang="0">
                    <a:pos x="196" y="124"/>
                  </a:cxn>
                  <a:cxn ang="0">
                    <a:pos x="208" y="110"/>
                  </a:cxn>
                  <a:cxn ang="0">
                    <a:pos x="238" y="121"/>
                  </a:cxn>
                  <a:cxn ang="0">
                    <a:pos x="210" y="92"/>
                  </a:cxn>
                  <a:cxn ang="0">
                    <a:pos x="228" y="72"/>
                  </a:cxn>
                  <a:cxn ang="0">
                    <a:pos x="275" y="53"/>
                  </a:cxn>
                  <a:cxn ang="0">
                    <a:pos x="333" y="79"/>
                  </a:cxn>
                  <a:cxn ang="0">
                    <a:pos x="366" y="22"/>
                  </a:cxn>
                  <a:cxn ang="0">
                    <a:pos x="338" y="13"/>
                  </a:cxn>
                  <a:cxn ang="0">
                    <a:pos x="320" y="33"/>
                  </a:cxn>
                  <a:cxn ang="0">
                    <a:pos x="283" y="36"/>
                  </a:cxn>
                  <a:cxn ang="0">
                    <a:pos x="258" y="27"/>
                  </a:cxn>
                  <a:cxn ang="0">
                    <a:pos x="239" y="13"/>
                  </a:cxn>
                  <a:cxn ang="0">
                    <a:pos x="214" y="17"/>
                  </a:cxn>
                  <a:cxn ang="0">
                    <a:pos x="180" y="25"/>
                  </a:cxn>
                  <a:cxn ang="0">
                    <a:pos x="155" y="22"/>
                  </a:cxn>
                  <a:cxn ang="0">
                    <a:pos x="144" y="40"/>
                  </a:cxn>
                  <a:cxn ang="0">
                    <a:pos x="118" y="37"/>
                  </a:cxn>
                  <a:cxn ang="0">
                    <a:pos x="93" y="52"/>
                  </a:cxn>
                  <a:cxn ang="0">
                    <a:pos x="70" y="57"/>
                  </a:cxn>
                  <a:cxn ang="0">
                    <a:pos x="50" y="82"/>
                  </a:cxn>
                  <a:cxn ang="0">
                    <a:pos x="33" y="100"/>
                  </a:cxn>
                  <a:cxn ang="0">
                    <a:pos x="22" y="120"/>
                  </a:cxn>
                  <a:cxn ang="0">
                    <a:pos x="12" y="140"/>
                  </a:cxn>
                  <a:cxn ang="0">
                    <a:pos x="2" y="153"/>
                  </a:cxn>
                </a:cxnLst>
                <a:rect l="0" t="0" r="r" b="b"/>
                <a:pathLst>
                  <a:path w="368" h="417">
                    <a:moveTo>
                      <a:pt x="155" y="296"/>
                    </a:moveTo>
                    <a:cubicBezTo>
                      <a:pt x="155" y="296"/>
                      <a:pt x="155" y="296"/>
                      <a:pt x="155" y="296"/>
                    </a:cubicBezTo>
                    <a:cubicBezTo>
                      <a:pt x="151" y="295"/>
                      <a:pt x="146" y="291"/>
                      <a:pt x="145" y="290"/>
                    </a:cubicBezTo>
                    <a:cubicBezTo>
                      <a:pt x="144" y="289"/>
                      <a:pt x="142" y="288"/>
                      <a:pt x="141" y="287"/>
                    </a:cubicBezTo>
                    <a:cubicBezTo>
                      <a:pt x="141" y="285"/>
                      <a:pt x="140" y="283"/>
                      <a:pt x="139" y="282"/>
                    </a:cubicBezTo>
                    <a:cubicBezTo>
                      <a:pt x="137" y="281"/>
                      <a:pt x="135" y="282"/>
                      <a:pt x="134" y="281"/>
                    </a:cubicBezTo>
                    <a:cubicBezTo>
                      <a:pt x="132" y="281"/>
                      <a:pt x="131" y="280"/>
                      <a:pt x="129" y="279"/>
                    </a:cubicBezTo>
                    <a:cubicBezTo>
                      <a:pt x="125" y="277"/>
                      <a:pt x="120" y="275"/>
                      <a:pt x="116" y="274"/>
                    </a:cubicBezTo>
                    <a:cubicBezTo>
                      <a:pt x="114" y="273"/>
                      <a:pt x="112" y="272"/>
                      <a:pt x="110" y="271"/>
                    </a:cubicBezTo>
                    <a:cubicBezTo>
                      <a:pt x="109" y="271"/>
                      <a:pt x="108" y="271"/>
                      <a:pt x="107" y="270"/>
                    </a:cubicBezTo>
                    <a:cubicBezTo>
                      <a:pt x="106" y="269"/>
                      <a:pt x="107" y="268"/>
                      <a:pt x="106" y="267"/>
                    </a:cubicBezTo>
                    <a:cubicBezTo>
                      <a:pt x="104" y="265"/>
                      <a:pt x="100" y="267"/>
                      <a:pt x="98" y="264"/>
                    </a:cubicBezTo>
                    <a:cubicBezTo>
                      <a:pt x="97" y="262"/>
                      <a:pt x="97" y="261"/>
                      <a:pt x="94" y="261"/>
                    </a:cubicBezTo>
                    <a:cubicBezTo>
                      <a:pt x="92" y="261"/>
                      <a:pt x="91" y="260"/>
                      <a:pt x="89" y="261"/>
                    </a:cubicBezTo>
                    <a:cubicBezTo>
                      <a:pt x="87" y="261"/>
                      <a:pt x="87" y="262"/>
                      <a:pt x="86" y="263"/>
                    </a:cubicBezTo>
                    <a:cubicBezTo>
                      <a:pt x="85" y="264"/>
                      <a:pt x="85" y="265"/>
                      <a:pt x="84" y="265"/>
                    </a:cubicBezTo>
                    <a:cubicBezTo>
                      <a:pt x="82" y="266"/>
                      <a:pt x="81" y="267"/>
                      <a:pt x="79" y="268"/>
                    </a:cubicBezTo>
                    <a:cubicBezTo>
                      <a:pt x="78" y="268"/>
                      <a:pt x="77" y="270"/>
                      <a:pt x="77" y="270"/>
                    </a:cubicBezTo>
                    <a:cubicBezTo>
                      <a:pt x="75" y="271"/>
                      <a:pt x="73" y="270"/>
                      <a:pt x="71" y="269"/>
                    </a:cubicBezTo>
                    <a:cubicBezTo>
                      <a:pt x="70" y="269"/>
                      <a:pt x="67" y="266"/>
                      <a:pt x="65" y="266"/>
                    </a:cubicBezTo>
                    <a:cubicBezTo>
                      <a:pt x="65" y="269"/>
                      <a:pt x="66" y="274"/>
                      <a:pt x="64" y="276"/>
                    </a:cubicBezTo>
                    <a:cubicBezTo>
                      <a:pt x="63" y="277"/>
                      <a:pt x="61" y="277"/>
                      <a:pt x="60" y="278"/>
                    </a:cubicBezTo>
                    <a:cubicBezTo>
                      <a:pt x="57" y="281"/>
                      <a:pt x="55" y="288"/>
                      <a:pt x="55" y="292"/>
                    </a:cubicBezTo>
                    <a:cubicBezTo>
                      <a:pt x="54" y="292"/>
                      <a:pt x="53" y="293"/>
                      <a:pt x="52" y="293"/>
                    </a:cubicBezTo>
                    <a:cubicBezTo>
                      <a:pt x="51" y="293"/>
                      <a:pt x="49" y="292"/>
                      <a:pt x="48" y="293"/>
                    </a:cubicBezTo>
                    <a:cubicBezTo>
                      <a:pt x="45" y="294"/>
                      <a:pt x="44" y="297"/>
                      <a:pt x="46" y="299"/>
                    </a:cubicBezTo>
                    <a:cubicBezTo>
                      <a:pt x="49" y="302"/>
                      <a:pt x="54" y="301"/>
                      <a:pt x="57" y="304"/>
                    </a:cubicBezTo>
                    <a:cubicBezTo>
                      <a:pt x="60" y="307"/>
                      <a:pt x="56" y="309"/>
                      <a:pt x="57" y="312"/>
                    </a:cubicBezTo>
                    <a:cubicBezTo>
                      <a:pt x="61" y="313"/>
                      <a:pt x="65" y="314"/>
                      <a:pt x="69" y="315"/>
                    </a:cubicBezTo>
                    <a:cubicBezTo>
                      <a:pt x="74" y="316"/>
                      <a:pt x="75" y="319"/>
                      <a:pt x="75" y="325"/>
                    </a:cubicBezTo>
                    <a:cubicBezTo>
                      <a:pt x="75" y="328"/>
                      <a:pt x="74" y="331"/>
                      <a:pt x="75" y="334"/>
                    </a:cubicBezTo>
                    <a:cubicBezTo>
                      <a:pt x="76" y="337"/>
                      <a:pt x="80" y="340"/>
                      <a:pt x="79" y="343"/>
                    </a:cubicBezTo>
                    <a:cubicBezTo>
                      <a:pt x="79" y="345"/>
                      <a:pt x="76" y="345"/>
                      <a:pt x="74" y="345"/>
                    </a:cubicBezTo>
                    <a:cubicBezTo>
                      <a:pt x="70" y="346"/>
                      <a:pt x="70" y="346"/>
                      <a:pt x="71" y="349"/>
                    </a:cubicBezTo>
                    <a:cubicBezTo>
                      <a:pt x="71" y="352"/>
                      <a:pt x="71" y="355"/>
                      <a:pt x="71" y="358"/>
                    </a:cubicBezTo>
                    <a:cubicBezTo>
                      <a:pt x="72" y="359"/>
                      <a:pt x="72" y="361"/>
                      <a:pt x="72" y="361"/>
                    </a:cubicBezTo>
                    <a:cubicBezTo>
                      <a:pt x="73" y="362"/>
                      <a:pt x="74" y="362"/>
                      <a:pt x="74" y="362"/>
                    </a:cubicBezTo>
                    <a:cubicBezTo>
                      <a:pt x="75" y="363"/>
                      <a:pt x="75" y="364"/>
                      <a:pt x="76" y="364"/>
                    </a:cubicBezTo>
                    <a:cubicBezTo>
                      <a:pt x="77" y="366"/>
                      <a:pt x="77" y="368"/>
                      <a:pt x="78" y="370"/>
                    </a:cubicBezTo>
                    <a:cubicBezTo>
                      <a:pt x="78" y="371"/>
                      <a:pt x="77" y="371"/>
                      <a:pt x="77" y="372"/>
                    </a:cubicBezTo>
                    <a:cubicBezTo>
                      <a:pt x="75" y="376"/>
                      <a:pt x="76" y="380"/>
                      <a:pt x="77" y="384"/>
                    </a:cubicBezTo>
                    <a:cubicBezTo>
                      <a:pt x="80" y="384"/>
                      <a:pt x="82" y="384"/>
                      <a:pt x="84" y="386"/>
                    </a:cubicBezTo>
                    <a:cubicBezTo>
                      <a:pt x="85" y="387"/>
                      <a:pt x="86" y="388"/>
                      <a:pt x="87" y="389"/>
                    </a:cubicBezTo>
                    <a:cubicBezTo>
                      <a:pt x="88" y="390"/>
                      <a:pt x="90" y="390"/>
                      <a:pt x="90" y="390"/>
                    </a:cubicBezTo>
                    <a:cubicBezTo>
                      <a:pt x="94" y="385"/>
                      <a:pt x="90" y="377"/>
                      <a:pt x="91" y="371"/>
                    </a:cubicBezTo>
                    <a:cubicBezTo>
                      <a:pt x="92" y="364"/>
                      <a:pt x="98" y="366"/>
                      <a:pt x="103" y="367"/>
                    </a:cubicBezTo>
                    <a:cubicBezTo>
                      <a:pt x="103" y="369"/>
                      <a:pt x="103" y="372"/>
                      <a:pt x="104" y="373"/>
                    </a:cubicBezTo>
                    <a:cubicBezTo>
                      <a:pt x="105" y="375"/>
                      <a:pt x="107" y="377"/>
                      <a:pt x="109" y="379"/>
                    </a:cubicBezTo>
                    <a:cubicBezTo>
                      <a:pt x="111" y="381"/>
                      <a:pt x="112" y="383"/>
                      <a:pt x="113" y="386"/>
                    </a:cubicBezTo>
                    <a:cubicBezTo>
                      <a:pt x="114" y="389"/>
                      <a:pt x="116" y="391"/>
                      <a:pt x="117" y="394"/>
                    </a:cubicBezTo>
                    <a:cubicBezTo>
                      <a:pt x="119" y="400"/>
                      <a:pt x="113" y="411"/>
                      <a:pt x="120" y="414"/>
                    </a:cubicBezTo>
                    <a:cubicBezTo>
                      <a:pt x="126" y="417"/>
                      <a:pt x="124" y="408"/>
                      <a:pt x="124" y="405"/>
                    </a:cubicBezTo>
                    <a:cubicBezTo>
                      <a:pt x="124" y="401"/>
                      <a:pt x="123" y="399"/>
                      <a:pt x="125" y="396"/>
                    </a:cubicBezTo>
                    <a:cubicBezTo>
                      <a:pt x="126" y="393"/>
                      <a:pt x="127" y="392"/>
                      <a:pt x="129" y="390"/>
                    </a:cubicBezTo>
                    <a:cubicBezTo>
                      <a:pt x="132" y="388"/>
                      <a:pt x="131" y="385"/>
                      <a:pt x="135" y="385"/>
                    </a:cubicBezTo>
                    <a:cubicBezTo>
                      <a:pt x="136" y="385"/>
                      <a:pt x="138" y="384"/>
                      <a:pt x="139" y="385"/>
                    </a:cubicBezTo>
                    <a:cubicBezTo>
                      <a:pt x="141" y="385"/>
                      <a:pt x="140" y="386"/>
                      <a:pt x="140" y="387"/>
                    </a:cubicBezTo>
                    <a:cubicBezTo>
                      <a:pt x="141" y="389"/>
                      <a:pt x="140" y="389"/>
                      <a:pt x="141" y="391"/>
                    </a:cubicBezTo>
                    <a:cubicBezTo>
                      <a:pt x="142" y="391"/>
                      <a:pt x="143" y="391"/>
                      <a:pt x="144" y="392"/>
                    </a:cubicBezTo>
                    <a:cubicBezTo>
                      <a:pt x="145" y="393"/>
                      <a:pt x="145" y="393"/>
                      <a:pt x="145" y="394"/>
                    </a:cubicBezTo>
                    <a:cubicBezTo>
                      <a:pt x="146" y="396"/>
                      <a:pt x="145" y="398"/>
                      <a:pt x="146" y="400"/>
                    </a:cubicBezTo>
                    <a:cubicBezTo>
                      <a:pt x="146" y="402"/>
                      <a:pt x="146" y="402"/>
                      <a:pt x="147" y="403"/>
                    </a:cubicBezTo>
                    <a:cubicBezTo>
                      <a:pt x="148" y="405"/>
                      <a:pt x="148" y="406"/>
                      <a:pt x="150" y="407"/>
                    </a:cubicBezTo>
                    <a:cubicBezTo>
                      <a:pt x="151" y="407"/>
                      <a:pt x="153" y="407"/>
                      <a:pt x="154" y="408"/>
                    </a:cubicBezTo>
                    <a:cubicBezTo>
                      <a:pt x="155" y="409"/>
                      <a:pt x="155" y="410"/>
                      <a:pt x="155" y="411"/>
                    </a:cubicBezTo>
                    <a:cubicBezTo>
                      <a:pt x="156" y="412"/>
                      <a:pt x="160" y="415"/>
                      <a:pt x="162" y="415"/>
                    </a:cubicBezTo>
                    <a:cubicBezTo>
                      <a:pt x="162" y="413"/>
                      <a:pt x="160" y="412"/>
                      <a:pt x="160" y="410"/>
                    </a:cubicBezTo>
                    <a:cubicBezTo>
                      <a:pt x="159" y="408"/>
                      <a:pt x="159" y="405"/>
                      <a:pt x="157" y="404"/>
                    </a:cubicBezTo>
                    <a:cubicBezTo>
                      <a:pt x="156" y="401"/>
                      <a:pt x="155" y="402"/>
                      <a:pt x="155" y="399"/>
                    </a:cubicBezTo>
                    <a:cubicBezTo>
                      <a:pt x="155" y="397"/>
                      <a:pt x="154" y="395"/>
                      <a:pt x="155" y="393"/>
                    </a:cubicBezTo>
                    <a:cubicBezTo>
                      <a:pt x="155" y="390"/>
                      <a:pt x="157" y="389"/>
                      <a:pt x="156" y="386"/>
                    </a:cubicBezTo>
                    <a:cubicBezTo>
                      <a:pt x="156" y="384"/>
                      <a:pt x="155" y="382"/>
                      <a:pt x="155" y="380"/>
                    </a:cubicBezTo>
                    <a:cubicBezTo>
                      <a:pt x="154" y="378"/>
                      <a:pt x="155" y="375"/>
                      <a:pt x="155" y="373"/>
                    </a:cubicBezTo>
                    <a:cubicBezTo>
                      <a:pt x="155" y="371"/>
                      <a:pt x="155" y="368"/>
                      <a:pt x="155" y="367"/>
                    </a:cubicBezTo>
                    <a:cubicBezTo>
                      <a:pt x="154" y="366"/>
                      <a:pt x="152" y="365"/>
                      <a:pt x="150" y="363"/>
                    </a:cubicBezTo>
                    <a:cubicBezTo>
                      <a:pt x="149" y="362"/>
                      <a:pt x="149" y="361"/>
                      <a:pt x="149" y="359"/>
                    </a:cubicBezTo>
                    <a:cubicBezTo>
                      <a:pt x="149" y="356"/>
                      <a:pt x="150" y="352"/>
                      <a:pt x="149" y="350"/>
                    </a:cubicBezTo>
                    <a:cubicBezTo>
                      <a:pt x="148" y="349"/>
                      <a:pt x="147" y="348"/>
                      <a:pt x="146" y="347"/>
                    </a:cubicBezTo>
                    <a:cubicBezTo>
                      <a:pt x="145" y="345"/>
                      <a:pt x="144" y="342"/>
                      <a:pt x="144" y="340"/>
                    </a:cubicBezTo>
                    <a:cubicBezTo>
                      <a:pt x="143" y="338"/>
                      <a:pt x="143" y="337"/>
                      <a:pt x="142" y="334"/>
                    </a:cubicBezTo>
                    <a:cubicBezTo>
                      <a:pt x="141" y="333"/>
                      <a:pt x="141" y="332"/>
                      <a:pt x="141" y="331"/>
                    </a:cubicBezTo>
                    <a:cubicBezTo>
                      <a:pt x="140" y="330"/>
                      <a:pt x="139" y="329"/>
                      <a:pt x="139" y="329"/>
                    </a:cubicBezTo>
                    <a:cubicBezTo>
                      <a:pt x="138" y="327"/>
                      <a:pt x="138" y="323"/>
                      <a:pt x="140" y="322"/>
                    </a:cubicBezTo>
                    <a:cubicBezTo>
                      <a:pt x="141" y="322"/>
                      <a:pt x="142" y="324"/>
                      <a:pt x="143" y="325"/>
                    </a:cubicBezTo>
                    <a:cubicBezTo>
                      <a:pt x="145" y="325"/>
                      <a:pt x="147" y="324"/>
                      <a:pt x="149" y="326"/>
                    </a:cubicBezTo>
                    <a:cubicBezTo>
                      <a:pt x="149" y="326"/>
                      <a:pt x="150" y="328"/>
                      <a:pt x="150" y="328"/>
                    </a:cubicBezTo>
                    <a:cubicBezTo>
                      <a:pt x="150" y="329"/>
                      <a:pt x="152" y="330"/>
                      <a:pt x="152" y="330"/>
                    </a:cubicBezTo>
                    <a:cubicBezTo>
                      <a:pt x="154" y="332"/>
                      <a:pt x="158" y="332"/>
                      <a:pt x="160" y="334"/>
                    </a:cubicBezTo>
                    <a:cubicBezTo>
                      <a:pt x="160" y="335"/>
                      <a:pt x="159" y="337"/>
                      <a:pt x="159" y="339"/>
                    </a:cubicBezTo>
                    <a:cubicBezTo>
                      <a:pt x="159" y="341"/>
                      <a:pt x="160" y="343"/>
                      <a:pt x="158" y="345"/>
                    </a:cubicBezTo>
                    <a:cubicBezTo>
                      <a:pt x="157" y="347"/>
                      <a:pt x="155" y="347"/>
                      <a:pt x="156" y="350"/>
                    </a:cubicBezTo>
                    <a:cubicBezTo>
                      <a:pt x="156" y="352"/>
                      <a:pt x="156" y="352"/>
                      <a:pt x="158" y="352"/>
                    </a:cubicBezTo>
                    <a:cubicBezTo>
                      <a:pt x="158" y="352"/>
                      <a:pt x="160" y="352"/>
                      <a:pt x="161" y="352"/>
                    </a:cubicBezTo>
                    <a:cubicBezTo>
                      <a:pt x="163" y="351"/>
                      <a:pt x="163" y="349"/>
                      <a:pt x="165" y="349"/>
                    </a:cubicBezTo>
                    <a:cubicBezTo>
                      <a:pt x="165" y="347"/>
                      <a:pt x="165" y="346"/>
                      <a:pt x="165" y="345"/>
                    </a:cubicBezTo>
                    <a:cubicBezTo>
                      <a:pt x="167" y="345"/>
                      <a:pt x="169" y="346"/>
                      <a:pt x="171" y="346"/>
                    </a:cubicBezTo>
                    <a:cubicBezTo>
                      <a:pt x="173" y="346"/>
                      <a:pt x="180" y="347"/>
                      <a:pt x="180" y="344"/>
                    </a:cubicBezTo>
                    <a:cubicBezTo>
                      <a:pt x="179" y="344"/>
                      <a:pt x="178" y="344"/>
                      <a:pt x="177" y="344"/>
                    </a:cubicBezTo>
                    <a:cubicBezTo>
                      <a:pt x="175" y="343"/>
                      <a:pt x="174" y="343"/>
                      <a:pt x="172" y="343"/>
                    </a:cubicBezTo>
                    <a:cubicBezTo>
                      <a:pt x="170" y="343"/>
                      <a:pt x="168" y="342"/>
                      <a:pt x="170" y="339"/>
                    </a:cubicBezTo>
                    <a:cubicBezTo>
                      <a:pt x="171" y="339"/>
                      <a:pt x="172" y="340"/>
                      <a:pt x="172" y="339"/>
                    </a:cubicBezTo>
                    <a:cubicBezTo>
                      <a:pt x="172" y="339"/>
                      <a:pt x="173" y="338"/>
                      <a:pt x="173" y="338"/>
                    </a:cubicBezTo>
                    <a:cubicBezTo>
                      <a:pt x="173" y="337"/>
                      <a:pt x="174" y="336"/>
                      <a:pt x="175" y="336"/>
                    </a:cubicBezTo>
                    <a:cubicBezTo>
                      <a:pt x="177" y="334"/>
                      <a:pt x="180" y="336"/>
                      <a:pt x="183" y="335"/>
                    </a:cubicBezTo>
                    <a:cubicBezTo>
                      <a:pt x="184" y="333"/>
                      <a:pt x="184" y="331"/>
                      <a:pt x="183" y="330"/>
                    </a:cubicBezTo>
                    <a:cubicBezTo>
                      <a:pt x="182" y="329"/>
                      <a:pt x="177" y="327"/>
                      <a:pt x="176" y="327"/>
                    </a:cubicBezTo>
                    <a:cubicBezTo>
                      <a:pt x="174" y="327"/>
                      <a:pt x="172" y="329"/>
                      <a:pt x="170" y="329"/>
                    </a:cubicBezTo>
                    <a:cubicBezTo>
                      <a:pt x="169" y="328"/>
                      <a:pt x="169" y="326"/>
                      <a:pt x="167" y="325"/>
                    </a:cubicBezTo>
                    <a:cubicBezTo>
                      <a:pt x="166" y="325"/>
                      <a:pt x="166" y="326"/>
                      <a:pt x="165" y="326"/>
                    </a:cubicBezTo>
                    <a:cubicBezTo>
                      <a:pt x="164" y="326"/>
                      <a:pt x="161" y="324"/>
                      <a:pt x="161" y="323"/>
                    </a:cubicBezTo>
                    <a:cubicBezTo>
                      <a:pt x="160" y="321"/>
                      <a:pt x="161" y="319"/>
                      <a:pt x="161" y="318"/>
                    </a:cubicBezTo>
                    <a:cubicBezTo>
                      <a:pt x="161" y="317"/>
                      <a:pt x="160" y="316"/>
                      <a:pt x="160" y="315"/>
                    </a:cubicBezTo>
                    <a:cubicBezTo>
                      <a:pt x="159" y="313"/>
                      <a:pt x="160" y="313"/>
                      <a:pt x="161" y="312"/>
                    </a:cubicBezTo>
                    <a:cubicBezTo>
                      <a:pt x="162" y="310"/>
                      <a:pt x="162" y="311"/>
                      <a:pt x="162" y="309"/>
                    </a:cubicBezTo>
                    <a:cubicBezTo>
                      <a:pt x="162" y="305"/>
                      <a:pt x="162" y="304"/>
                      <a:pt x="159" y="301"/>
                    </a:cubicBezTo>
                    <a:cubicBezTo>
                      <a:pt x="157" y="300"/>
                      <a:pt x="154" y="299"/>
                      <a:pt x="155" y="296"/>
                    </a:cubicBezTo>
                    <a:moveTo>
                      <a:pt x="158" y="293"/>
                    </a:moveTo>
                    <a:cubicBezTo>
                      <a:pt x="156" y="293"/>
                      <a:pt x="155" y="294"/>
                      <a:pt x="155" y="296"/>
                    </a:cubicBezTo>
                    <a:cubicBezTo>
                      <a:pt x="156" y="296"/>
                      <a:pt x="157" y="295"/>
                      <a:pt x="158" y="294"/>
                    </a:cubicBezTo>
                    <a:cubicBezTo>
                      <a:pt x="158" y="293"/>
                      <a:pt x="158" y="293"/>
                      <a:pt x="158" y="293"/>
                    </a:cubicBezTo>
                    <a:moveTo>
                      <a:pt x="0" y="153"/>
                    </a:moveTo>
                    <a:cubicBezTo>
                      <a:pt x="0" y="154"/>
                      <a:pt x="0" y="155"/>
                      <a:pt x="0" y="156"/>
                    </a:cubicBezTo>
                    <a:cubicBezTo>
                      <a:pt x="0" y="158"/>
                      <a:pt x="1" y="159"/>
                      <a:pt x="1" y="161"/>
                    </a:cubicBezTo>
                    <a:cubicBezTo>
                      <a:pt x="2" y="163"/>
                      <a:pt x="2" y="164"/>
                      <a:pt x="2" y="165"/>
                    </a:cubicBezTo>
                    <a:cubicBezTo>
                      <a:pt x="2" y="169"/>
                      <a:pt x="2" y="171"/>
                      <a:pt x="4" y="174"/>
                    </a:cubicBezTo>
                    <a:cubicBezTo>
                      <a:pt x="6" y="176"/>
                      <a:pt x="7" y="179"/>
                      <a:pt x="8" y="181"/>
                    </a:cubicBezTo>
                    <a:cubicBezTo>
                      <a:pt x="10" y="183"/>
                      <a:pt x="13" y="182"/>
                      <a:pt x="15" y="182"/>
                    </a:cubicBezTo>
                    <a:cubicBezTo>
                      <a:pt x="18" y="184"/>
                      <a:pt x="18" y="188"/>
                      <a:pt x="18" y="191"/>
                    </a:cubicBezTo>
                    <a:cubicBezTo>
                      <a:pt x="19" y="196"/>
                      <a:pt x="23" y="197"/>
                      <a:pt x="26" y="200"/>
                    </a:cubicBezTo>
                    <a:cubicBezTo>
                      <a:pt x="28" y="202"/>
                      <a:pt x="29" y="204"/>
                      <a:pt x="30" y="207"/>
                    </a:cubicBezTo>
                    <a:cubicBezTo>
                      <a:pt x="33" y="208"/>
                      <a:pt x="33" y="202"/>
                      <a:pt x="34" y="200"/>
                    </a:cubicBezTo>
                    <a:cubicBezTo>
                      <a:pt x="35" y="199"/>
                      <a:pt x="39" y="198"/>
                      <a:pt x="41" y="199"/>
                    </a:cubicBezTo>
                    <a:cubicBezTo>
                      <a:pt x="43" y="200"/>
                      <a:pt x="42" y="204"/>
                      <a:pt x="43" y="205"/>
                    </a:cubicBezTo>
                    <a:cubicBezTo>
                      <a:pt x="45" y="207"/>
                      <a:pt x="48" y="205"/>
                      <a:pt x="51" y="206"/>
                    </a:cubicBezTo>
                    <a:cubicBezTo>
                      <a:pt x="53" y="206"/>
                      <a:pt x="53" y="207"/>
                      <a:pt x="54" y="209"/>
                    </a:cubicBezTo>
                    <a:cubicBezTo>
                      <a:pt x="57" y="214"/>
                      <a:pt x="54" y="217"/>
                      <a:pt x="48" y="216"/>
                    </a:cubicBezTo>
                    <a:cubicBezTo>
                      <a:pt x="48" y="214"/>
                      <a:pt x="49" y="211"/>
                      <a:pt x="48" y="210"/>
                    </a:cubicBezTo>
                    <a:cubicBezTo>
                      <a:pt x="47" y="208"/>
                      <a:pt x="38" y="209"/>
                      <a:pt x="36" y="210"/>
                    </a:cubicBezTo>
                    <a:cubicBezTo>
                      <a:pt x="30" y="211"/>
                      <a:pt x="32" y="215"/>
                      <a:pt x="32" y="220"/>
                    </a:cubicBezTo>
                    <a:cubicBezTo>
                      <a:pt x="30" y="219"/>
                      <a:pt x="30" y="216"/>
                      <a:pt x="28" y="215"/>
                    </a:cubicBezTo>
                    <a:cubicBezTo>
                      <a:pt x="25" y="215"/>
                      <a:pt x="23" y="218"/>
                      <a:pt x="22" y="220"/>
                    </a:cubicBezTo>
                    <a:cubicBezTo>
                      <a:pt x="21" y="222"/>
                      <a:pt x="22" y="223"/>
                      <a:pt x="20" y="224"/>
                    </a:cubicBezTo>
                    <a:cubicBezTo>
                      <a:pt x="18" y="227"/>
                      <a:pt x="14" y="230"/>
                      <a:pt x="15" y="233"/>
                    </a:cubicBezTo>
                    <a:cubicBezTo>
                      <a:pt x="19" y="234"/>
                      <a:pt x="20" y="238"/>
                      <a:pt x="24" y="239"/>
                    </a:cubicBezTo>
                    <a:cubicBezTo>
                      <a:pt x="25" y="239"/>
                      <a:pt x="28" y="238"/>
                      <a:pt x="29" y="236"/>
                    </a:cubicBezTo>
                    <a:cubicBezTo>
                      <a:pt x="31" y="233"/>
                      <a:pt x="29" y="233"/>
                      <a:pt x="28" y="231"/>
                    </a:cubicBezTo>
                    <a:cubicBezTo>
                      <a:pt x="27" y="230"/>
                      <a:pt x="28" y="227"/>
                      <a:pt x="28" y="226"/>
                    </a:cubicBezTo>
                    <a:cubicBezTo>
                      <a:pt x="29" y="226"/>
                      <a:pt x="30" y="227"/>
                      <a:pt x="32" y="226"/>
                    </a:cubicBezTo>
                    <a:cubicBezTo>
                      <a:pt x="32" y="224"/>
                      <a:pt x="32" y="223"/>
                      <a:pt x="34" y="224"/>
                    </a:cubicBezTo>
                    <a:cubicBezTo>
                      <a:pt x="34" y="225"/>
                      <a:pt x="34" y="226"/>
                      <a:pt x="34" y="227"/>
                    </a:cubicBezTo>
                    <a:cubicBezTo>
                      <a:pt x="35" y="227"/>
                      <a:pt x="36" y="227"/>
                      <a:pt x="37" y="227"/>
                    </a:cubicBezTo>
                    <a:cubicBezTo>
                      <a:pt x="40" y="230"/>
                      <a:pt x="40" y="232"/>
                      <a:pt x="40" y="236"/>
                    </a:cubicBezTo>
                    <a:cubicBezTo>
                      <a:pt x="40" y="238"/>
                      <a:pt x="39" y="240"/>
                      <a:pt x="40" y="242"/>
                    </a:cubicBezTo>
                    <a:cubicBezTo>
                      <a:pt x="41" y="243"/>
                      <a:pt x="44" y="245"/>
                      <a:pt x="46" y="246"/>
                    </a:cubicBezTo>
                    <a:cubicBezTo>
                      <a:pt x="48" y="247"/>
                      <a:pt x="49" y="247"/>
                      <a:pt x="48" y="250"/>
                    </a:cubicBezTo>
                    <a:cubicBezTo>
                      <a:pt x="47" y="252"/>
                      <a:pt x="46" y="252"/>
                      <a:pt x="46" y="254"/>
                    </a:cubicBezTo>
                    <a:cubicBezTo>
                      <a:pt x="45" y="258"/>
                      <a:pt x="46" y="261"/>
                      <a:pt x="51" y="261"/>
                    </a:cubicBezTo>
                    <a:cubicBezTo>
                      <a:pt x="54" y="262"/>
                      <a:pt x="57" y="260"/>
                      <a:pt x="59" y="258"/>
                    </a:cubicBezTo>
                    <a:cubicBezTo>
                      <a:pt x="61" y="257"/>
                      <a:pt x="63" y="256"/>
                      <a:pt x="65" y="256"/>
                    </a:cubicBezTo>
                    <a:cubicBezTo>
                      <a:pt x="67" y="256"/>
                      <a:pt x="68" y="256"/>
                      <a:pt x="69" y="257"/>
                    </a:cubicBezTo>
                    <a:cubicBezTo>
                      <a:pt x="70" y="258"/>
                      <a:pt x="69" y="260"/>
                      <a:pt x="71" y="260"/>
                    </a:cubicBezTo>
                    <a:cubicBezTo>
                      <a:pt x="71" y="255"/>
                      <a:pt x="77" y="260"/>
                      <a:pt x="79" y="260"/>
                    </a:cubicBezTo>
                    <a:cubicBezTo>
                      <a:pt x="81" y="260"/>
                      <a:pt x="83" y="258"/>
                      <a:pt x="86" y="258"/>
                    </a:cubicBezTo>
                    <a:cubicBezTo>
                      <a:pt x="88" y="258"/>
                      <a:pt x="91" y="259"/>
                      <a:pt x="91" y="256"/>
                    </a:cubicBezTo>
                    <a:cubicBezTo>
                      <a:pt x="95" y="256"/>
                      <a:pt x="100" y="256"/>
                      <a:pt x="103" y="258"/>
                    </a:cubicBezTo>
                    <a:cubicBezTo>
                      <a:pt x="107" y="259"/>
                      <a:pt x="110" y="262"/>
                      <a:pt x="115" y="262"/>
                    </a:cubicBezTo>
                    <a:cubicBezTo>
                      <a:pt x="116" y="262"/>
                      <a:pt x="117" y="262"/>
                      <a:pt x="118" y="262"/>
                    </a:cubicBezTo>
                    <a:cubicBezTo>
                      <a:pt x="119" y="262"/>
                      <a:pt x="119" y="261"/>
                      <a:pt x="120" y="261"/>
                    </a:cubicBezTo>
                    <a:cubicBezTo>
                      <a:pt x="121" y="260"/>
                      <a:pt x="123" y="259"/>
                      <a:pt x="124" y="259"/>
                    </a:cubicBezTo>
                    <a:cubicBezTo>
                      <a:pt x="126" y="259"/>
                      <a:pt x="125" y="261"/>
                      <a:pt x="126" y="263"/>
                    </a:cubicBezTo>
                    <a:cubicBezTo>
                      <a:pt x="127" y="265"/>
                      <a:pt x="129" y="267"/>
                      <a:pt x="132" y="266"/>
                    </a:cubicBezTo>
                    <a:cubicBezTo>
                      <a:pt x="133" y="264"/>
                      <a:pt x="131" y="260"/>
                      <a:pt x="134" y="259"/>
                    </a:cubicBezTo>
                    <a:cubicBezTo>
                      <a:pt x="138" y="259"/>
                      <a:pt x="137" y="267"/>
                      <a:pt x="139" y="269"/>
                    </a:cubicBezTo>
                    <a:cubicBezTo>
                      <a:pt x="139" y="266"/>
                      <a:pt x="139" y="266"/>
                      <a:pt x="141" y="266"/>
                    </a:cubicBezTo>
                    <a:cubicBezTo>
                      <a:pt x="144" y="265"/>
                      <a:pt x="146" y="267"/>
                      <a:pt x="148" y="268"/>
                    </a:cubicBezTo>
                    <a:cubicBezTo>
                      <a:pt x="150" y="270"/>
                      <a:pt x="152" y="270"/>
                      <a:pt x="155" y="271"/>
                    </a:cubicBezTo>
                    <a:cubicBezTo>
                      <a:pt x="157" y="272"/>
                      <a:pt x="159" y="274"/>
                      <a:pt x="161" y="275"/>
                    </a:cubicBezTo>
                    <a:cubicBezTo>
                      <a:pt x="164" y="276"/>
                      <a:pt x="167" y="275"/>
                      <a:pt x="170" y="275"/>
                    </a:cubicBezTo>
                    <a:cubicBezTo>
                      <a:pt x="172" y="275"/>
                      <a:pt x="173" y="275"/>
                      <a:pt x="171" y="278"/>
                    </a:cubicBezTo>
                    <a:cubicBezTo>
                      <a:pt x="171" y="279"/>
                      <a:pt x="169" y="280"/>
                      <a:pt x="168" y="281"/>
                    </a:cubicBezTo>
                    <a:cubicBezTo>
                      <a:pt x="168" y="282"/>
                      <a:pt x="166" y="283"/>
                      <a:pt x="165" y="283"/>
                    </a:cubicBezTo>
                    <a:cubicBezTo>
                      <a:pt x="163" y="284"/>
                      <a:pt x="161" y="282"/>
                      <a:pt x="158" y="282"/>
                    </a:cubicBezTo>
                    <a:cubicBezTo>
                      <a:pt x="155" y="282"/>
                      <a:pt x="149" y="282"/>
                      <a:pt x="150" y="286"/>
                    </a:cubicBezTo>
                    <a:cubicBezTo>
                      <a:pt x="151" y="288"/>
                      <a:pt x="151" y="288"/>
                      <a:pt x="152" y="289"/>
                    </a:cubicBezTo>
                    <a:cubicBezTo>
                      <a:pt x="153" y="290"/>
                      <a:pt x="152" y="290"/>
                      <a:pt x="153" y="291"/>
                    </a:cubicBezTo>
                    <a:cubicBezTo>
                      <a:pt x="154" y="292"/>
                      <a:pt x="155" y="291"/>
                      <a:pt x="155" y="291"/>
                    </a:cubicBezTo>
                    <a:cubicBezTo>
                      <a:pt x="156" y="292"/>
                      <a:pt x="157" y="292"/>
                      <a:pt x="158" y="293"/>
                    </a:cubicBezTo>
                    <a:cubicBezTo>
                      <a:pt x="159" y="292"/>
                      <a:pt x="160" y="292"/>
                      <a:pt x="161" y="292"/>
                    </a:cubicBezTo>
                    <a:cubicBezTo>
                      <a:pt x="160" y="289"/>
                      <a:pt x="162" y="290"/>
                      <a:pt x="163" y="291"/>
                    </a:cubicBezTo>
                    <a:cubicBezTo>
                      <a:pt x="165" y="291"/>
                      <a:pt x="164" y="292"/>
                      <a:pt x="166" y="292"/>
                    </a:cubicBezTo>
                    <a:cubicBezTo>
                      <a:pt x="169" y="292"/>
                      <a:pt x="171" y="288"/>
                      <a:pt x="175" y="287"/>
                    </a:cubicBezTo>
                    <a:cubicBezTo>
                      <a:pt x="179" y="287"/>
                      <a:pt x="181" y="291"/>
                      <a:pt x="180" y="295"/>
                    </a:cubicBezTo>
                    <a:cubicBezTo>
                      <a:pt x="180" y="297"/>
                      <a:pt x="178" y="299"/>
                      <a:pt x="179" y="302"/>
                    </a:cubicBezTo>
                    <a:cubicBezTo>
                      <a:pt x="181" y="303"/>
                      <a:pt x="184" y="302"/>
                      <a:pt x="187" y="301"/>
                    </a:cubicBezTo>
                    <a:cubicBezTo>
                      <a:pt x="187" y="297"/>
                      <a:pt x="186" y="292"/>
                      <a:pt x="186" y="288"/>
                    </a:cubicBezTo>
                    <a:cubicBezTo>
                      <a:pt x="188" y="287"/>
                      <a:pt x="188" y="288"/>
                      <a:pt x="190" y="289"/>
                    </a:cubicBezTo>
                    <a:cubicBezTo>
                      <a:pt x="191" y="289"/>
                      <a:pt x="194" y="289"/>
                      <a:pt x="195" y="290"/>
                    </a:cubicBezTo>
                    <a:cubicBezTo>
                      <a:pt x="199" y="293"/>
                      <a:pt x="197" y="298"/>
                      <a:pt x="198" y="302"/>
                    </a:cubicBezTo>
                    <a:cubicBezTo>
                      <a:pt x="198" y="305"/>
                      <a:pt x="201" y="309"/>
                      <a:pt x="203" y="311"/>
                    </a:cubicBezTo>
                    <a:cubicBezTo>
                      <a:pt x="206" y="313"/>
                      <a:pt x="208" y="312"/>
                      <a:pt x="211" y="312"/>
                    </a:cubicBezTo>
                    <a:cubicBezTo>
                      <a:pt x="211" y="314"/>
                      <a:pt x="211" y="315"/>
                      <a:pt x="211" y="316"/>
                    </a:cubicBezTo>
                    <a:cubicBezTo>
                      <a:pt x="212" y="317"/>
                      <a:pt x="211" y="318"/>
                      <a:pt x="211" y="320"/>
                    </a:cubicBezTo>
                    <a:cubicBezTo>
                      <a:pt x="212" y="323"/>
                      <a:pt x="213" y="323"/>
                      <a:pt x="216" y="322"/>
                    </a:cubicBezTo>
                    <a:cubicBezTo>
                      <a:pt x="217" y="319"/>
                      <a:pt x="216" y="316"/>
                      <a:pt x="216" y="312"/>
                    </a:cubicBezTo>
                    <a:cubicBezTo>
                      <a:pt x="216" y="309"/>
                      <a:pt x="216" y="306"/>
                      <a:pt x="215" y="303"/>
                    </a:cubicBezTo>
                    <a:cubicBezTo>
                      <a:pt x="215" y="301"/>
                      <a:pt x="214" y="299"/>
                      <a:pt x="214" y="297"/>
                    </a:cubicBezTo>
                    <a:cubicBezTo>
                      <a:pt x="215" y="295"/>
                      <a:pt x="216" y="294"/>
                      <a:pt x="216" y="293"/>
                    </a:cubicBezTo>
                    <a:cubicBezTo>
                      <a:pt x="216" y="291"/>
                      <a:pt x="216" y="288"/>
                      <a:pt x="216" y="287"/>
                    </a:cubicBezTo>
                    <a:cubicBezTo>
                      <a:pt x="215" y="285"/>
                      <a:pt x="214" y="285"/>
                      <a:pt x="214" y="283"/>
                    </a:cubicBezTo>
                    <a:cubicBezTo>
                      <a:pt x="213" y="281"/>
                      <a:pt x="215" y="280"/>
                      <a:pt x="216" y="278"/>
                    </a:cubicBezTo>
                    <a:cubicBezTo>
                      <a:pt x="216" y="277"/>
                      <a:pt x="220" y="272"/>
                      <a:pt x="221" y="272"/>
                    </a:cubicBezTo>
                    <a:cubicBezTo>
                      <a:pt x="223" y="272"/>
                      <a:pt x="226" y="280"/>
                      <a:pt x="227" y="282"/>
                    </a:cubicBezTo>
                    <a:cubicBezTo>
                      <a:pt x="229" y="284"/>
                      <a:pt x="230" y="286"/>
                      <a:pt x="231" y="288"/>
                    </a:cubicBezTo>
                    <a:cubicBezTo>
                      <a:pt x="232" y="291"/>
                      <a:pt x="233" y="291"/>
                      <a:pt x="235" y="293"/>
                    </a:cubicBezTo>
                    <a:cubicBezTo>
                      <a:pt x="237" y="296"/>
                      <a:pt x="238" y="298"/>
                      <a:pt x="241" y="297"/>
                    </a:cubicBezTo>
                    <a:cubicBezTo>
                      <a:pt x="244" y="297"/>
                      <a:pt x="246" y="296"/>
                      <a:pt x="247" y="294"/>
                    </a:cubicBezTo>
                    <a:cubicBezTo>
                      <a:pt x="250" y="292"/>
                      <a:pt x="250" y="286"/>
                      <a:pt x="249" y="283"/>
                    </a:cubicBezTo>
                    <a:cubicBezTo>
                      <a:pt x="247" y="279"/>
                      <a:pt x="241" y="281"/>
                      <a:pt x="238" y="280"/>
                    </a:cubicBezTo>
                    <a:cubicBezTo>
                      <a:pt x="235" y="279"/>
                      <a:pt x="233" y="279"/>
                      <a:pt x="231" y="277"/>
                    </a:cubicBezTo>
                    <a:cubicBezTo>
                      <a:pt x="230" y="276"/>
                      <a:pt x="230" y="274"/>
                      <a:pt x="229" y="273"/>
                    </a:cubicBezTo>
                    <a:cubicBezTo>
                      <a:pt x="228" y="273"/>
                      <a:pt x="226" y="272"/>
                      <a:pt x="225" y="271"/>
                    </a:cubicBezTo>
                    <a:cubicBezTo>
                      <a:pt x="223" y="270"/>
                      <a:pt x="221" y="268"/>
                      <a:pt x="220" y="265"/>
                    </a:cubicBezTo>
                    <a:cubicBezTo>
                      <a:pt x="217" y="261"/>
                      <a:pt x="216" y="258"/>
                      <a:pt x="220" y="254"/>
                    </a:cubicBezTo>
                    <a:cubicBezTo>
                      <a:pt x="222" y="252"/>
                      <a:pt x="224" y="252"/>
                      <a:pt x="224" y="248"/>
                    </a:cubicBezTo>
                    <a:cubicBezTo>
                      <a:pt x="224" y="247"/>
                      <a:pt x="224" y="246"/>
                      <a:pt x="222" y="245"/>
                    </a:cubicBezTo>
                    <a:cubicBezTo>
                      <a:pt x="217" y="242"/>
                      <a:pt x="209" y="241"/>
                      <a:pt x="204" y="238"/>
                    </a:cubicBezTo>
                    <a:cubicBezTo>
                      <a:pt x="203" y="237"/>
                      <a:pt x="203" y="236"/>
                      <a:pt x="202" y="236"/>
                    </a:cubicBezTo>
                    <a:cubicBezTo>
                      <a:pt x="201" y="235"/>
                      <a:pt x="199" y="234"/>
                      <a:pt x="198" y="234"/>
                    </a:cubicBezTo>
                    <a:cubicBezTo>
                      <a:pt x="196" y="233"/>
                      <a:pt x="195" y="232"/>
                      <a:pt x="193" y="231"/>
                    </a:cubicBezTo>
                    <a:cubicBezTo>
                      <a:pt x="190" y="228"/>
                      <a:pt x="183" y="229"/>
                      <a:pt x="182" y="224"/>
                    </a:cubicBezTo>
                    <a:cubicBezTo>
                      <a:pt x="180" y="219"/>
                      <a:pt x="182" y="214"/>
                      <a:pt x="181" y="209"/>
                    </a:cubicBezTo>
                    <a:cubicBezTo>
                      <a:pt x="177" y="210"/>
                      <a:pt x="172" y="209"/>
                      <a:pt x="168" y="210"/>
                    </a:cubicBezTo>
                    <a:cubicBezTo>
                      <a:pt x="167" y="211"/>
                      <a:pt x="165" y="211"/>
                      <a:pt x="164" y="213"/>
                    </a:cubicBezTo>
                    <a:cubicBezTo>
                      <a:pt x="163" y="214"/>
                      <a:pt x="164" y="215"/>
                      <a:pt x="163" y="216"/>
                    </a:cubicBezTo>
                    <a:cubicBezTo>
                      <a:pt x="161" y="218"/>
                      <a:pt x="157" y="218"/>
                      <a:pt x="155" y="218"/>
                    </a:cubicBezTo>
                    <a:cubicBezTo>
                      <a:pt x="151" y="218"/>
                      <a:pt x="145" y="220"/>
                      <a:pt x="145" y="224"/>
                    </a:cubicBezTo>
                    <a:cubicBezTo>
                      <a:pt x="148" y="225"/>
                      <a:pt x="148" y="225"/>
                      <a:pt x="150" y="226"/>
                    </a:cubicBezTo>
                    <a:cubicBezTo>
                      <a:pt x="152" y="228"/>
                      <a:pt x="155" y="229"/>
                      <a:pt x="157" y="229"/>
                    </a:cubicBezTo>
                    <a:cubicBezTo>
                      <a:pt x="158" y="229"/>
                      <a:pt x="159" y="229"/>
                      <a:pt x="160" y="229"/>
                    </a:cubicBezTo>
                    <a:cubicBezTo>
                      <a:pt x="161" y="229"/>
                      <a:pt x="161" y="230"/>
                      <a:pt x="162" y="230"/>
                    </a:cubicBezTo>
                    <a:cubicBezTo>
                      <a:pt x="165" y="231"/>
                      <a:pt x="167" y="230"/>
                      <a:pt x="169" y="231"/>
                    </a:cubicBezTo>
                    <a:cubicBezTo>
                      <a:pt x="170" y="232"/>
                      <a:pt x="172" y="233"/>
                      <a:pt x="172" y="234"/>
                    </a:cubicBezTo>
                    <a:cubicBezTo>
                      <a:pt x="173" y="235"/>
                      <a:pt x="172" y="237"/>
                      <a:pt x="172" y="239"/>
                    </a:cubicBezTo>
                    <a:cubicBezTo>
                      <a:pt x="173" y="241"/>
                      <a:pt x="177" y="241"/>
                      <a:pt x="180" y="242"/>
                    </a:cubicBezTo>
                    <a:cubicBezTo>
                      <a:pt x="182" y="243"/>
                      <a:pt x="189" y="246"/>
                      <a:pt x="189" y="249"/>
                    </a:cubicBezTo>
                    <a:cubicBezTo>
                      <a:pt x="189" y="250"/>
                      <a:pt x="188" y="252"/>
                      <a:pt x="186" y="253"/>
                    </a:cubicBezTo>
                    <a:cubicBezTo>
                      <a:pt x="184" y="254"/>
                      <a:pt x="178" y="254"/>
                      <a:pt x="177" y="252"/>
                    </a:cubicBezTo>
                    <a:cubicBezTo>
                      <a:pt x="176" y="252"/>
                      <a:pt x="177" y="250"/>
                      <a:pt x="176" y="249"/>
                    </a:cubicBezTo>
                    <a:cubicBezTo>
                      <a:pt x="175" y="248"/>
                      <a:pt x="175" y="247"/>
                      <a:pt x="174" y="246"/>
                    </a:cubicBezTo>
                    <a:cubicBezTo>
                      <a:pt x="170" y="244"/>
                      <a:pt x="167" y="241"/>
                      <a:pt x="164" y="239"/>
                    </a:cubicBezTo>
                    <a:cubicBezTo>
                      <a:pt x="163" y="238"/>
                      <a:pt x="161" y="237"/>
                      <a:pt x="160" y="236"/>
                    </a:cubicBezTo>
                    <a:cubicBezTo>
                      <a:pt x="158" y="234"/>
                      <a:pt x="157" y="234"/>
                      <a:pt x="154" y="233"/>
                    </a:cubicBezTo>
                    <a:cubicBezTo>
                      <a:pt x="151" y="232"/>
                      <a:pt x="148" y="229"/>
                      <a:pt x="145" y="228"/>
                    </a:cubicBezTo>
                    <a:cubicBezTo>
                      <a:pt x="142" y="228"/>
                      <a:pt x="132" y="227"/>
                      <a:pt x="133" y="223"/>
                    </a:cubicBezTo>
                    <a:cubicBezTo>
                      <a:pt x="133" y="219"/>
                      <a:pt x="139" y="221"/>
                      <a:pt x="141" y="221"/>
                    </a:cubicBezTo>
                    <a:cubicBezTo>
                      <a:pt x="145" y="222"/>
                      <a:pt x="146" y="221"/>
                      <a:pt x="149" y="219"/>
                    </a:cubicBezTo>
                    <a:cubicBezTo>
                      <a:pt x="152" y="217"/>
                      <a:pt x="157" y="217"/>
                      <a:pt x="161" y="215"/>
                    </a:cubicBezTo>
                    <a:cubicBezTo>
                      <a:pt x="157" y="216"/>
                      <a:pt x="157" y="209"/>
                      <a:pt x="157" y="207"/>
                    </a:cubicBezTo>
                    <a:cubicBezTo>
                      <a:pt x="157" y="205"/>
                      <a:pt x="156" y="205"/>
                      <a:pt x="156" y="204"/>
                    </a:cubicBezTo>
                    <a:cubicBezTo>
                      <a:pt x="155" y="202"/>
                      <a:pt x="156" y="202"/>
                      <a:pt x="155" y="200"/>
                    </a:cubicBezTo>
                    <a:cubicBezTo>
                      <a:pt x="153" y="198"/>
                      <a:pt x="150" y="196"/>
                      <a:pt x="150" y="193"/>
                    </a:cubicBezTo>
                    <a:cubicBezTo>
                      <a:pt x="151" y="191"/>
                      <a:pt x="153" y="189"/>
                      <a:pt x="154" y="188"/>
                    </a:cubicBezTo>
                    <a:cubicBezTo>
                      <a:pt x="157" y="185"/>
                      <a:pt x="161" y="186"/>
                      <a:pt x="163" y="189"/>
                    </a:cubicBezTo>
                    <a:cubicBezTo>
                      <a:pt x="165" y="192"/>
                      <a:pt x="163" y="199"/>
                      <a:pt x="166" y="201"/>
                    </a:cubicBezTo>
                    <a:cubicBezTo>
                      <a:pt x="168" y="202"/>
                      <a:pt x="174" y="199"/>
                      <a:pt x="175" y="198"/>
                    </a:cubicBezTo>
                    <a:cubicBezTo>
                      <a:pt x="178" y="197"/>
                      <a:pt x="177" y="193"/>
                      <a:pt x="175" y="192"/>
                    </a:cubicBezTo>
                    <a:cubicBezTo>
                      <a:pt x="173" y="190"/>
                      <a:pt x="171" y="189"/>
                      <a:pt x="170" y="187"/>
                    </a:cubicBezTo>
                    <a:cubicBezTo>
                      <a:pt x="169" y="185"/>
                      <a:pt x="169" y="184"/>
                      <a:pt x="168" y="182"/>
                    </a:cubicBezTo>
                    <a:cubicBezTo>
                      <a:pt x="166" y="181"/>
                      <a:pt x="164" y="179"/>
                      <a:pt x="163" y="177"/>
                    </a:cubicBezTo>
                    <a:cubicBezTo>
                      <a:pt x="161" y="175"/>
                      <a:pt x="160" y="172"/>
                      <a:pt x="158" y="170"/>
                    </a:cubicBezTo>
                    <a:cubicBezTo>
                      <a:pt x="158" y="169"/>
                      <a:pt x="157" y="169"/>
                      <a:pt x="156" y="168"/>
                    </a:cubicBezTo>
                    <a:cubicBezTo>
                      <a:pt x="156" y="167"/>
                      <a:pt x="156" y="167"/>
                      <a:pt x="155" y="166"/>
                    </a:cubicBezTo>
                    <a:cubicBezTo>
                      <a:pt x="154" y="165"/>
                      <a:pt x="151" y="166"/>
                      <a:pt x="150" y="165"/>
                    </a:cubicBezTo>
                    <a:cubicBezTo>
                      <a:pt x="149" y="165"/>
                      <a:pt x="147" y="163"/>
                      <a:pt x="146" y="162"/>
                    </a:cubicBezTo>
                    <a:cubicBezTo>
                      <a:pt x="144" y="160"/>
                      <a:pt x="143" y="158"/>
                      <a:pt x="143" y="155"/>
                    </a:cubicBezTo>
                    <a:cubicBezTo>
                      <a:pt x="142" y="152"/>
                      <a:pt x="143" y="150"/>
                      <a:pt x="143" y="148"/>
                    </a:cubicBezTo>
                    <a:cubicBezTo>
                      <a:pt x="143" y="144"/>
                      <a:pt x="143" y="143"/>
                      <a:pt x="141" y="140"/>
                    </a:cubicBezTo>
                    <a:cubicBezTo>
                      <a:pt x="139" y="138"/>
                      <a:pt x="138" y="136"/>
                      <a:pt x="137" y="133"/>
                    </a:cubicBezTo>
                    <a:cubicBezTo>
                      <a:pt x="136" y="132"/>
                      <a:pt x="135" y="131"/>
                      <a:pt x="134" y="129"/>
                    </a:cubicBezTo>
                    <a:cubicBezTo>
                      <a:pt x="131" y="126"/>
                      <a:pt x="131" y="120"/>
                      <a:pt x="132" y="116"/>
                    </a:cubicBezTo>
                    <a:cubicBezTo>
                      <a:pt x="132" y="113"/>
                      <a:pt x="135" y="111"/>
                      <a:pt x="135" y="109"/>
                    </a:cubicBezTo>
                    <a:cubicBezTo>
                      <a:pt x="135" y="107"/>
                      <a:pt x="135" y="105"/>
                      <a:pt x="135" y="104"/>
                    </a:cubicBezTo>
                    <a:cubicBezTo>
                      <a:pt x="135" y="102"/>
                      <a:pt x="136" y="97"/>
                      <a:pt x="133" y="97"/>
                    </a:cubicBezTo>
                    <a:cubicBezTo>
                      <a:pt x="135" y="91"/>
                      <a:pt x="138" y="86"/>
                      <a:pt x="144" y="83"/>
                    </a:cubicBezTo>
                    <a:cubicBezTo>
                      <a:pt x="147" y="82"/>
                      <a:pt x="155" y="79"/>
                      <a:pt x="157" y="84"/>
                    </a:cubicBezTo>
                    <a:cubicBezTo>
                      <a:pt x="157" y="86"/>
                      <a:pt x="157" y="88"/>
                      <a:pt x="157" y="90"/>
                    </a:cubicBezTo>
                    <a:cubicBezTo>
                      <a:pt x="157" y="92"/>
                      <a:pt x="158" y="93"/>
                      <a:pt x="157" y="95"/>
                    </a:cubicBezTo>
                    <a:cubicBezTo>
                      <a:pt x="157" y="95"/>
                      <a:pt x="157" y="95"/>
                      <a:pt x="156" y="96"/>
                    </a:cubicBezTo>
                    <a:cubicBezTo>
                      <a:pt x="156" y="96"/>
                      <a:pt x="155" y="96"/>
                      <a:pt x="155" y="96"/>
                    </a:cubicBezTo>
                    <a:cubicBezTo>
                      <a:pt x="153" y="101"/>
                      <a:pt x="158" y="105"/>
                      <a:pt x="162" y="106"/>
                    </a:cubicBezTo>
                    <a:cubicBezTo>
                      <a:pt x="164" y="108"/>
                      <a:pt x="166" y="108"/>
                      <a:pt x="168" y="110"/>
                    </a:cubicBezTo>
                    <a:cubicBezTo>
                      <a:pt x="170" y="112"/>
                      <a:pt x="172" y="113"/>
                      <a:pt x="173" y="115"/>
                    </a:cubicBezTo>
                    <a:cubicBezTo>
                      <a:pt x="176" y="116"/>
                      <a:pt x="177" y="116"/>
                      <a:pt x="177" y="119"/>
                    </a:cubicBezTo>
                    <a:cubicBezTo>
                      <a:pt x="177" y="123"/>
                      <a:pt x="176" y="127"/>
                      <a:pt x="175" y="131"/>
                    </a:cubicBezTo>
                    <a:cubicBezTo>
                      <a:pt x="175" y="132"/>
                      <a:pt x="175" y="135"/>
                      <a:pt x="175" y="137"/>
                    </a:cubicBezTo>
                    <a:cubicBezTo>
                      <a:pt x="176" y="138"/>
                      <a:pt x="177" y="138"/>
                      <a:pt x="178" y="138"/>
                    </a:cubicBezTo>
                    <a:cubicBezTo>
                      <a:pt x="183" y="139"/>
                      <a:pt x="189" y="140"/>
                      <a:pt x="194" y="140"/>
                    </a:cubicBezTo>
                    <a:cubicBezTo>
                      <a:pt x="194" y="136"/>
                      <a:pt x="194" y="134"/>
                      <a:pt x="190" y="133"/>
                    </a:cubicBezTo>
                    <a:cubicBezTo>
                      <a:pt x="187" y="132"/>
                      <a:pt x="186" y="132"/>
                      <a:pt x="184" y="128"/>
                    </a:cubicBezTo>
                    <a:cubicBezTo>
                      <a:pt x="183" y="125"/>
                      <a:pt x="180" y="121"/>
                      <a:pt x="180" y="118"/>
                    </a:cubicBezTo>
                    <a:cubicBezTo>
                      <a:pt x="181" y="114"/>
                      <a:pt x="183" y="116"/>
                      <a:pt x="186" y="116"/>
                    </a:cubicBezTo>
                    <a:cubicBezTo>
                      <a:pt x="187" y="117"/>
                      <a:pt x="188" y="116"/>
                      <a:pt x="190" y="117"/>
                    </a:cubicBezTo>
                    <a:cubicBezTo>
                      <a:pt x="191" y="117"/>
                      <a:pt x="192" y="119"/>
                      <a:pt x="193" y="119"/>
                    </a:cubicBezTo>
                    <a:cubicBezTo>
                      <a:pt x="195" y="121"/>
                      <a:pt x="195" y="123"/>
                      <a:pt x="196" y="124"/>
                    </a:cubicBezTo>
                    <a:cubicBezTo>
                      <a:pt x="196" y="125"/>
                      <a:pt x="197" y="126"/>
                      <a:pt x="198" y="127"/>
                    </a:cubicBezTo>
                    <a:cubicBezTo>
                      <a:pt x="200" y="130"/>
                      <a:pt x="201" y="136"/>
                      <a:pt x="204" y="137"/>
                    </a:cubicBezTo>
                    <a:cubicBezTo>
                      <a:pt x="206" y="138"/>
                      <a:pt x="212" y="137"/>
                      <a:pt x="214" y="137"/>
                    </a:cubicBezTo>
                    <a:cubicBezTo>
                      <a:pt x="215" y="136"/>
                      <a:pt x="215" y="135"/>
                      <a:pt x="214" y="134"/>
                    </a:cubicBezTo>
                    <a:cubicBezTo>
                      <a:pt x="214" y="131"/>
                      <a:pt x="214" y="132"/>
                      <a:pt x="212" y="130"/>
                    </a:cubicBezTo>
                    <a:cubicBezTo>
                      <a:pt x="210" y="128"/>
                      <a:pt x="208" y="126"/>
                      <a:pt x="205" y="123"/>
                    </a:cubicBezTo>
                    <a:cubicBezTo>
                      <a:pt x="202" y="121"/>
                      <a:pt x="194" y="118"/>
                      <a:pt x="196" y="113"/>
                    </a:cubicBezTo>
                    <a:cubicBezTo>
                      <a:pt x="199" y="107"/>
                      <a:pt x="203" y="108"/>
                      <a:pt x="208" y="110"/>
                    </a:cubicBezTo>
                    <a:cubicBezTo>
                      <a:pt x="211" y="111"/>
                      <a:pt x="214" y="111"/>
                      <a:pt x="217" y="112"/>
                    </a:cubicBezTo>
                    <a:cubicBezTo>
                      <a:pt x="219" y="112"/>
                      <a:pt x="220" y="113"/>
                      <a:pt x="221" y="114"/>
                    </a:cubicBezTo>
                    <a:cubicBezTo>
                      <a:pt x="222" y="114"/>
                      <a:pt x="222" y="115"/>
                      <a:pt x="223" y="116"/>
                    </a:cubicBezTo>
                    <a:cubicBezTo>
                      <a:pt x="225" y="117"/>
                      <a:pt x="227" y="119"/>
                      <a:pt x="228" y="121"/>
                    </a:cubicBezTo>
                    <a:cubicBezTo>
                      <a:pt x="229" y="122"/>
                      <a:pt x="230" y="125"/>
                      <a:pt x="232" y="125"/>
                    </a:cubicBezTo>
                    <a:cubicBezTo>
                      <a:pt x="232" y="126"/>
                      <a:pt x="238" y="126"/>
                      <a:pt x="238" y="125"/>
                    </a:cubicBezTo>
                    <a:cubicBezTo>
                      <a:pt x="239" y="124"/>
                      <a:pt x="239" y="123"/>
                      <a:pt x="239" y="122"/>
                    </a:cubicBezTo>
                    <a:cubicBezTo>
                      <a:pt x="238" y="122"/>
                      <a:pt x="238" y="121"/>
                      <a:pt x="238" y="121"/>
                    </a:cubicBezTo>
                    <a:cubicBezTo>
                      <a:pt x="237" y="120"/>
                      <a:pt x="237" y="119"/>
                      <a:pt x="237" y="119"/>
                    </a:cubicBezTo>
                    <a:cubicBezTo>
                      <a:pt x="235" y="116"/>
                      <a:pt x="231" y="115"/>
                      <a:pt x="229" y="113"/>
                    </a:cubicBezTo>
                    <a:cubicBezTo>
                      <a:pt x="226" y="109"/>
                      <a:pt x="223" y="107"/>
                      <a:pt x="218" y="106"/>
                    </a:cubicBezTo>
                    <a:cubicBezTo>
                      <a:pt x="215" y="105"/>
                      <a:pt x="212" y="105"/>
                      <a:pt x="210" y="104"/>
                    </a:cubicBezTo>
                    <a:cubicBezTo>
                      <a:pt x="208" y="104"/>
                      <a:pt x="208" y="103"/>
                      <a:pt x="206" y="103"/>
                    </a:cubicBezTo>
                    <a:cubicBezTo>
                      <a:pt x="205" y="101"/>
                      <a:pt x="206" y="100"/>
                      <a:pt x="207" y="98"/>
                    </a:cubicBezTo>
                    <a:cubicBezTo>
                      <a:pt x="207" y="97"/>
                      <a:pt x="207" y="96"/>
                      <a:pt x="207" y="96"/>
                    </a:cubicBezTo>
                    <a:cubicBezTo>
                      <a:pt x="207" y="94"/>
                      <a:pt x="208" y="93"/>
                      <a:pt x="210" y="92"/>
                    </a:cubicBezTo>
                    <a:cubicBezTo>
                      <a:pt x="207" y="91"/>
                      <a:pt x="208" y="88"/>
                      <a:pt x="207" y="86"/>
                    </a:cubicBezTo>
                    <a:cubicBezTo>
                      <a:pt x="205" y="84"/>
                      <a:pt x="204" y="84"/>
                      <a:pt x="202" y="83"/>
                    </a:cubicBezTo>
                    <a:cubicBezTo>
                      <a:pt x="198" y="80"/>
                      <a:pt x="203" y="75"/>
                      <a:pt x="204" y="72"/>
                    </a:cubicBezTo>
                    <a:cubicBezTo>
                      <a:pt x="205" y="70"/>
                      <a:pt x="207" y="67"/>
                      <a:pt x="209" y="68"/>
                    </a:cubicBezTo>
                    <a:cubicBezTo>
                      <a:pt x="212" y="68"/>
                      <a:pt x="212" y="70"/>
                      <a:pt x="212" y="72"/>
                    </a:cubicBezTo>
                    <a:cubicBezTo>
                      <a:pt x="213" y="75"/>
                      <a:pt x="213" y="75"/>
                      <a:pt x="217" y="76"/>
                    </a:cubicBezTo>
                    <a:cubicBezTo>
                      <a:pt x="219" y="76"/>
                      <a:pt x="220" y="76"/>
                      <a:pt x="223" y="76"/>
                    </a:cubicBezTo>
                    <a:cubicBezTo>
                      <a:pt x="225" y="75"/>
                      <a:pt x="226" y="73"/>
                      <a:pt x="228" y="72"/>
                    </a:cubicBezTo>
                    <a:cubicBezTo>
                      <a:pt x="230" y="71"/>
                      <a:pt x="232" y="70"/>
                      <a:pt x="234" y="70"/>
                    </a:cubicBezTo>
                    <a:cubicBezTo>
                      <a:pt x="237" y="68"/>
                      <a:pt x="237" y="65"/>
                      <a:pt x="239" y="62"/>
                    </a:cubicBezTo>
                    <a:cubicBezTo>
                      <a:pt x="240" y="60"/>
                      <a:pt x="241" y="59"/>
                      <a:pt x="243" y="59"/>
                    </a:cubicBezTo>
                    <a:cubicBezTo>
                      <a:pt x="245" y="59"/>
                      <a:pt x="247" y="60"/>
                      <a:pt x="249" y="61"/>
                    </a:cubicBezTo>
                    <a:cubicBezTo>
                      <a:pt x="250" y="61"/>
                      <a:pt x="251" y="61"/>
                      <a:pt x="252" y="61"/>
                    </a:cubicBezTo>
                    <a:cubicBezTo>
                      <a:pt x="255" y="61"/>
                      <a:pt x="257" y="63"/>
                      <a:pt x="259" y="63"/>
                    </a:cubicBezTo>
                    <a:cubicBezTo>
                      <a:pt x="262" y="64"/>
                      <a:pt x="267" y="63"/>
                      <a:pt x="269" y="61"/>
                    </a:cubicBezTo>
                    <a:cubicBezTo>
                      <a:pt x="271" y="59"/>
                      <a:pt x="272" y="54"/>
                      <a:pt x="275" y="53"/>
                    </a:cubicBezTo>
                    <a:cubicBezTo>
                      <a:pt x="280" y="52"/>
                      <a:pt x="279" y="56"/>
                      <a:pt x="279" y="59"/>
                    </a:cubicBezTo>
                    <a:cubicBezTo>
                      <a:pt x="278" y="62"/>
                      <a:pt x="279" y="62"/>
                      <a:pt x="282" y="63"/>
                    </a:cubicBezTo>
                    <a:cubicBezTo>
                      <a:pt x="283" y="63"/>
                      <a:pt x="284" y="65"/>
                      <a:pt x="285" y="66"/>
                    </a:cubicBezTo>
                    <a:cubicBezTo>
                      <a:pt x="288" y="68"/>
                      <a:pt x="293" y="70"/>
                      <a:pt x="297" y="70"/>
                    </a:cubicBezTo>
                    <a:cubicBezTo>
                      <a:pt x="303" y="70"/>
                      <a:pt x="309" y="70"/>
                      <a:pt x="315" y="70"/>
                    </a:cubicBezTo>
                    <a:cubicBezTo>
                      <a:pt x="317" y="70"/>
                      <a:pt x="318" y="70"/>
                      <a:pt x="320" y="71"/>
                    </a:cubicBezTo>
                    <a:cubicBezTo>
                      <a:pt x="323" y="72"/>
                      <a:pt x="326" y="73"/>
                      <a:pt x="328" y="74"/>
                    </a:cubicBezTo>
                    <a:cubicBezTo>
                      <a:pt x="329" y="75"/>
                      <a:pt x="333" y="79"/>
                      <a:pt x="333" y="79"/>
                    </a:cubicBezTo>
                    <a:cubicBezTo>
                      <a:pt x="335" y="79"/>
                      <a:pt x="335" y="77"/>
                      <a:pt x="336" y="75"/>
                    </a:cubicBezTo>
                    <a:cubicBezTo>
                      <a:pt x="338" y="72"/>
                      <a:pt x="339" y="69"/>
                      <a:pt x="342" y="67"/>
                    </a:cubicBezTo>
                    <a:cubicBezTo>
                      <a:pt x="344" y="65"/>
                      <a:pt x="348" y="63"/>
                      <a:pt x="349" y="61"/>
                    </a:cubicBezTo>
                    <a:cubicBezTo>
                      <a:pt x="350" y="59"/>
                      <a:pt x="350" y="59"/>
                      <a:pt x="350" y="57"/>
                    </a:cubicBezTo>
                    <a:cubicBezTo>
                      <a:pt x="350" y="53"/>
                      <a:pt x="351" y="50"/>
                      <a:pt x="351" y="46"/>
                    </a:cubicBezTo>
                    <a:cubicBezTo>
                      <a:pt x="351" y="42"/>
                      <a:pt x="351" y="37"/>
                      <a:pt x="355" y="35"/>
                    </a:cubicBezTo>
                    <a:cubicBezTo>
                      <a:pt x="357" y="33"/>
                      <a:pt x="362" y="35"/>
                      <a:pt x="364" y="33"/>
                    </a:cubicBezTo>
                    <a:cubicBezTo>
                      <a:pt x="368" y="31"/>
                      <a:pt x="366" y="26"/>
                      <a:pt x="366" y="22"/>
                    </a:cubicBezTo>
                    <a:cubicBezTo>
                      <a:pt x="365" y="18"/>
                      <a:pt x="365" y="15"/>
                      <a:pt x="365" y="10"/>
                    </a:cubicBezTo>
                    <a:cubicBezTo>
                      <a:pt x="365" y="6"/>
                      <a:pt x="362" y="7"/>
                      <a:pt x="359" y="6"/>
                    </a:cubicBezTo>
                    <a:cubicBezTo>
                      <a:pt x="357" y="5"/>
                      <a:pt x="356" y="3"/>
                      <a:pt x="354" y="2"/>
                    </a:cubicBezTo>
                    <a:cubicBezTo>
                      <a:pt x="354" y="3"/>
                      <a:pt x="354" y="4"/>
                      <a:pt x="354" y="5"/>
                    </a:cubicBezTo>
                    <a:cubicBezTo>
                      <a:pt x="351" y="5"/>
                      <a:pt x="348" y="3"/>
                      <a:pt x="346" y="3"/>
                    </a:cubicBezTo>
                    <a:cubicBezTo>
                      <a:pt x="344" y="2"/>
                      <a:pt x="342" y="0"/>
                      <a:pt x="340" y="0"/>
                    </a:cubicBezTo>
                    <a:cubicBezTo>
                      <a:pt x="336" y="0"/>
                      <a:pt x="333" y="2"/>
                      <a:pt x="334" y="6"/>
                    </a:cubicBezTo>
                    <a:cubicBezTo>
                      <a:pt x="335" y="9"/>
                      <a:pt x="338" y="10"/>
                      <a:pt x="338" y="13"/>
                    </a:cubicBezTo>
                    <a:cubicBezTo>
                      <a:pt x="338" y="15"/>
                      <a:pt x="339" y="16"/>
                      <a:pt x="338" y="18"/>
                    </a:cubicBezTo>
                    <a:cubicBezTo>
                      <a:pt x="338" y="19"/>
                      <a:pt x="337" y="19"/>
                      <a:pt x="337" y="21"/>
                    </a:cubicBezTo>
                    <a:cubicBezTo>
                      <a:pt x="337" y="21"/>
                      <a:pt x="337" y="22"/>
                      <a:pt x="337" y="22"/>
                    </a:cubicBezTo>
                    <a:cubicBezTo>
                      <a:pt x="337" y="25"/>
                      <a:pt x="338" y="28"/>
                      <a:pt x="336" y="30"/>
                    </a:cubicBezTo>
                    <a:cubicBezTo>
                      <a:pt x="335" y="30"/>
                      <a:pt x="334" y="30"/>
                      <a:pt x="333" y="31"/>
                    </a:cubicBezTo>
                    <a:cubicBezTo>
                      <a:pt x="332" y="31"/>
                      <a:pt x="331" y="32"/>
                      <a:pt x="330" y="33"/>
                    </a:cubicBezTo>
                    <a:cubicBezTo>
                      <a:pt x="329" y="33"/>
                      <a:pt x="327" y="34"/>
                      <a:pt x="326" y="34"/>
                    </a:cubicBezTo>
                    <a:cubicBezTo>
                      <a:pt x="323" y="35"/>
                      <a:pt x="322" y="34"/>
                      <a:pt x="320" y="33"/>
                    </a:cubicBezTo>
                    <a:cubicBezTo>
                      <a:pt x="319" y="33"/>
                      <a:pt x="318" y="32"/>
                      <a:pt x="317" y="32"/>
                    </a:cubicBezTo>
                    <a:cubicBezTo>
                      <a:pt x="316" y="32"/>
                      <a:pt x="316" y="32"/>
                      <a:pt x="315" y="33"/>
                    </a:cubicBezTo>
                    <a:cubicBezTo>
                      <a:pt x="312" y="34"/>
                      <a:pt x="310" y="30"/>
                      <a:pt x="307" y="31"/>
                    </a:cubicBezTo>
                    <a:cubicBezTo>
                      <a:pt x="309" y="32"/>
                      <a:pt x="309" y="34"/>
                      <a:pt x="309" y="36"/>
                    </a:cubicBezTo>
                    <a:cubicBezTo>
                      <a:pt x="304" y="36"/>
                      <a:pt x="298" y="37"/>
                      <a:pt x="293" y="37"/>
                    </a:cubicBezTo>
                    <a:cubicBezTo>
                      <a:pt x="291" y="37"/>
                      <a:pt x="289" y="37"/>
                      <a:pt x="287" y="37"/>
                    </a:cubicBezTo>
                    <a:cubicBezTo>
                      <a:pt x="287" y="37"/>
                      <a:pt x="286" y="37"/>
                      <a:pt x="286" y="36"/>
                    </a:cubicBezTo>
                    <a:cubicBezTo>
                      <a:pt x="285" y="36"/>
                      <a:pt x="284" y="37"/>
                      <a:pt x="283" y="36"/>
                    </a:cubicBezTo>
                    <a:cubicBezTo>
                      <a:pt x="282" y="36"/>
                      <a:pt x="281" y="34"/>
                      <a:pt x="279" y="33"/>
                    </a:cubicBezTo>
                    <a:cubicBezTo>
                      <a:pt x="279" y="33"/>
                      <a:pt x="278" y="32"/>
                      <a:pt x="277" y="32"/>
                    </a:cubicBezTo>
                    <a:cubicBezTo>
                      <a:pt x="275" y="32"/>
                      <a:pt x="274" y="33"/>
                      <a:pt x="273" y="31"/>
                    </a:cubicBezTo>
                    <a:cubicBezTo>
                      <a:pt x="272" y="31"/>
                      <a:pt x="271" y="31"/>
                      <a:pt x="270" y="30"/>
                    </a:cubicBezTo>
                    <a:cubicBezTo>
                      <a:pt x="269" y="30"/>
                      <a:pt x="269" y="29"/>
                      <a:pt x="268" y="28"/>
                    </a:cubicBezTo>
                    <a:cubicBezTo>
                      <a:pt x="266" y="28"/>
                      <a:pt x="264" y="29"/>
                      <a:pt x="262" y="29"/>
                    </a:cubicBezTo>
                    <a:cubicBezTo>
                      <a:pt x="261" y="30"/>
                      <a:pt x="261" y="31"/>
                      <a:pt x="260" y="30"/>
                    </a:cubicBezTo>
                    <a:cubicBezTo>
                      <a:pt x="259" y="29"/>
                      <a:pt x="259" y="27"/>
                      <a:pt x="258" y="27"/>
                    </a:cubicBezTo>
                    <a:cubicBezTo>
                      <a:pt x="257" y="26"/>
                      <a:pt x="257" y="26"/>
                      <a:pt x="257" y="26"/>
                    </a:cubicBezTo>
                    <a:cubicBezTo>
                      <a:pt x="256" y="25"/>
                      <a:pt x="255" y="24"/>
                      <a:pt x="255" y="23"/>
                    </a:cubicBezTo>
                    <a:cubicBezTo>
                      <a:pt x="253" y="21"/>
                      <a:pt x="251" y="21"/>
                      <a:pt x="249" y="20"/>
                    </a:cubicBezTo>
                    <a:cubicBezTo>
                      <a:pt x="248" y="20"/>
                      <a:pt x="247" y="19"/>
                      <a:pt x="247" y="18"/>
                    </a:cubicBezTo>
                    <a:cubicBezTo>
                      <a:pt x="247" y="18"/>
                      <a:pt x="246" y="17"/>
                      <a:pt x="246" y="17"/>
                    </a:cubicBezTo>
                    <a:cubicBezTo>
                      <a:pt x="245" y="16"/>
                      <a:pt x="246" y="13"/>
                      <a:pt x="245" y="12"/>
                    </a:cubicBezTo>
                    <a:cubicBezTo>
                      <a:pt x="244" y="11"/>
                      <a:pt x="242" y="12"/>
                      <a:pt x="241" y="13"/>
                    </a:cubicBezTo>
                    <a:cubicBezTo>
                      <a:pt x="241" y="11"/>
                      <a:pt x="240" y="13"/>
                      <a:pt x="239" y="13"/>
                    </a:cubicBezTo>
                    <a:cubicBezTo>
                      <a:pt x="237" y="13"/>
                      <a:pt x="238" y="11"/>
                      <a:pt x="236" y="11"/>
                    </a:cubicBezTo>
                    <a:cubicBezTo>
                      <a:pt x="236" y="12"/>
                      <a:pt x="235" y="11"/>
                      <a:pt x="235" y="12"/>
                    </a:cubicBezTo>
                    <a:cubicBezTo>
                      <a:pt x="234" y="12"/>
                      <a:pt x="234" y="13"/>
                      <a:pt x="234" y="13"/>
                    </a:cubicBezTo>
                    <a:cubicBezTo>
                      <a:pt x="232" y="14"/>
                      <a:pt x="231" y="13"/>
                      <a:pt x="229" y="13"/>
                    </a:cubicBezTo>
                    <a:cubicBezTo>
                      <a:pt x="228" y="13"/>
                      <a:pt x="226" y="13"/>
                      <a:pt x="225" y="13"/>
                    </a:cubicBezTo>
                    <a:cubicBezTo>
                      <a:pt x="224" y="13"/>
                      <a:pt x="223" y="12"/>
                      <a:pt x="222" y="11"/>
                    </a:cubicBezTo>
                    <a:cubicBezTo>
                      <a:pt x="219" y="10"/>
                      <a:pt x="220" y="14"/>
                      <a:pt x="220" y="15"/>
                    </a:cubicBezTo>
                    <a:cubicBezTo>
                      <a:pt x="219" y="18"/>
                      <a:pt x="216" y="19"/>
                      <a:pt x="214" y="17"/>
                    </a:cubicBezTo>
                    <a:cubicBezTo>
                      <a:pt x="213" y="18"/>
                      <a:pt x="212" y="19"/>
                      <a:pt x="211" y="19"/>
                    </a:cubicBezTo>
                    <a:cubicBezTo>
                      <a:pt x="211" y="19"/>
                      <a:pt x="210" y="19"/>
                      <a:pt x="209" y="19"/>
                    </a:cubicBezTo>
                    <a:cubicBezTo>
                      <a:pt x="208" y="19"/>
                      <a:pt x="208" y="20"/>
                      <a:pt x="207" y="21"/>
                    </a:cubicBezTo>
                    <a:cubicBezTo>
                      <a:pt x="206" y="22"/>
                      <a:pt x="203" y="23"/>
                      <a:pt x="201" y="23"/>
                    </a:cubicBezTo>
                    <a:cubicBezTo>
                      <a:pt x="199" y="24"/>
                      <a:pt x="197" y="23"/>
                      <a:pt x="195" y="24"/>
                    </a:cubicBezTo>
                    <a:cubicBezTo>
                      <a:pt x="194" y="24"/>
                      <a:pt x="193" y="24"/>
                      <a:pt x="191" y="24"/>
                    </a:cubicBezTo>
                    <a:cubicBezTo>
                      <a:pt x="190" y="24"/>
                      <a:pt x="189" y="23"/>
                      <a:pt x="188" y="23"/>
                    </a:cubicBezTo>
                    <a:cubicBezTo>
                      <a:pt x="186" y="22"/>
                      <a:pt x="182" y="24"/>
                      <a:pt x="180" y="25"/>
                    </a:cubicBezTo>
                    <a:cubicBezTo>
                      <a:pt x="177" y="26"/>
                      <a:pt x="175" y="26"/>
                      <a:pt x="172" y="26"/>
                    </a:cubicBezTo>
                    <a:cubicBezTo>
                      <a:pt x="170" y="26"/>
                      <a:pt x="168" y="26"/>
                      <a:pt x="167" y="26"/>
                    </a:cubicBezTo>
                    <a:cubicBezTo>
                      <a:pt x="165" y="26"/>
                      <a:pt x="164" y="27"/>
                      <a:pt x="163" y="26"/>
                    </a:cubicBezTo>
                    <a:cubicBezTo>
                      <a:pt x="162" y="25"/>
                      <a:pt x="162" y="24"/>
                      <a:pt x="161" y="24"/>
                    </a:cubicBezTo>
                    <a:cubicBezTo>
                      <a:pt x="160" y="23"/>
                      <a:pt x="159" y="22"/>
                      <a:pt x="158" y="21"/>
                    </a:cubicBezTo>
                    <a:cubicBezTo>
                      <a:pt x="158" y="21"/>
                      <a:pt x="158" y="21"/>
                      <a:pt x="158" y="21"/>
                    </a:cubicBezTo>
                    <a:cubicBezTo>
                      <a:pt x="158" y="21"/>
                      <a:pt x="157" y="21"/>
                      <a:pt x="157" y="21"/>
                    </a:cubicBezTo>
                    <a:cubicBezTo>
                      <a:pt x="157" y="22"/>
                      <a:pt x="156" y="22"/>
                      <a:pt x="155" y="22"/>
                    </a:cubicBezTo>
                    <a:cubicBezTo>
                      <a:pt x="154" y="23"/>
                      <a:pt x="154" y="23"/>
                      <a:pt x="153" y="24"/>
                    </a:cubicBezTo>
                    <a:cubicBezTo>
                      <a:pt x="152" y="24"/>
                      <a:pt x="151" y="26"/>
                      <a:pt x="150" y="26"/>
                    </a:cubicBezTo>
                    <a:cubicBezTo>
                      <a:pt x="149" y="26"/>
                      <a:pt x="147" y="25"/>
                      <a:pt x="147" y="27"/>
                    </a:cubicBezTo>
                    <a:cubicBezTo>
                      <a:pt x="146" y="27"/>
                      <a:pt x="147" y="29"/>
                      <a:pt x="147" y="29"/>
                    </a:cubicBezTo>
                    <a:cubicBezTo>
                      <a:pt x="146" y="30"/>
                      <a:pt x="146" y="30"/>
                      <a:pt x="146" y="30"/>
                    </a:cubicBezTo>
                    <a:cubicBezTo>
                      <a:pt x="146" y="31"/>
                      <a:pt x="146" y="31"/>
                      <a:pt x="146" y="32"/>
                    </a:cubicBezTo>
                    <a:cubicBezTo>
                      <a:pt x="145" y="34"/>
                      <a:pt x="145" y="35"/>
                      <a:pt x="145" y="37"/>
                    </a:cubicBezTo>
                    <a:cubicBezTo>
                      <a:pt x="145" y="38"/>
                      <a:pt x="145" y="39"/>
                      <a:pt x="144" y="40"/>
                    </a:cubicBezTo>
                    <a:cubicBezTo>
                      <a:pt x="143" y="40"/>
                      <a:pt x="143" y="38"/>
                      <a:pt x="142" y="37"/>
                    </a:cubicBezTo>
                    <a:cubicBezTo>
                      <a:pt x="141" y="37"/>
                      <a:pt x="138" y="39"/>
                      <a:pt x="138" y="40"/>
                    </a:cubicBezTo>
                    <a:cubicBezTo>
                      <a:pt x="137" y="40"/>
                      <a:pt x="136" y="40"/>
                      <a:pt x="135" y="40"/>
                    </a:cubicBezTo>
                    <a:cubicBezTo>
                      <a:pt x="133" y="40"/>
                      <a:pt x="132" y="39"/>
                      <a:pt x="131" y="39"/>
                    </a:cubicBezTo>
                    <a:cubicBezTo>
                      <a:pt x="129" y="39"/>
                      <a:pt x="127" y="39"/>
                      <a:pt x="125" y="39"/>
                    </a:cubicBezTo>
                    <a:cubicBezTo>
                      <a:pt x="125" y="39"/>
                      <a:pt x="124" y="39"/>
                      <a:pt x="124" y="39"/>
                    </a:cubicBezTo>
                    <a:cubicBezTo>
                      <a:pt x="123" y="39"/>
                      <a:pt x="123" y="39"/>
                      <a:pt x="122" y="39"/>
                    </a:cubicBezTo>
                    <a:cubicBezTo>
                      <a:pt x="121" y="38"/>
                      <a:pt x="119" y="38"/>
                      <a:pt x="118" y="37"/>
                    </a:cubicBezTo>
                    <a:cubicBezTo>
                      <a:pt x="117" y="37"/>
                      <a:pt x="116" y="37"/>
                      <a:pt x="115" y="38"/>
                    </a:cubicBezTo>
                    <a:cubicBezTo>
                      <a:pt x="115" y="38"/>
                      <a:pt x="114" y="39"/>
                      <a:pt x="113" y="39"/>
                    </a:cubicBezTo>
                    <a:cubicBezTo>
                      <a:pt x="112" y="39"/>
                      <a:pt x="110" y="38"/>
                      <a:pt x="109" y="38"/>
                    </a:cubicBezTo>
                    <a:cubicBezTo>
                      <a:pt x="108" y="37"/>
                      <a:pt x="107" y="37"/>
                      <a:pt x="107" y="37"/>
                    </a:cubicBezTo>
                    <a:cubicBezTo>
                      <a:pt x="105" y="37"/>
                      <a:pt x="103" y="39"/>
                      <a:pt x="102" y="41"/>
                    </a:cubicBezTo>
                    <a:cubicBezTo>
                      <a:pt x="101" y="42"/>
                      <a:pt x="100" y="43"/>
                      <a:pt x="99" y="44"/>
                    </a:cubicBezTo>
                    <a:cubicBezTo>
                      <a:pt x="98" y="46"/>
                      <a:pt x="95" y="47"/>
                      <a:pt x="94" y="49"/>
                    </a:cubicBezTo>
                    <a:cubicBezTo>
                      <a:pt x="93" y="50"/>
                      <a:pt x="93" y="51"/>
                      <a:pt x="93" y="52"/>
                    </a:cubicBezTo>
                    <a:cubicBezTo>
                      <a:pt x="92" y="52"/>
                      <a:pt x="91" y="54"/>
                      <a:pt x="90" y="54"/>
                    </a:cubicBezTo>
                    <a:cubicBezTo>
                      <a:pt x="89" y="55"/>
                      <a:pt x="87" y="56"/>
                      <a:pt x="86" y="56"/>
                    </a:cubicBezTo>
                    <a:cubicBezTo>
                      <a:pt x="85" y="56"/>
                      <a:pt x="83" y="56"/>
                      <a:pt x="82" y="56"/>
                    </a:cubicBezTo>
                    <a:cubicBezTo>
                      <a:pt x="81" y="57"/>
                      <a:pt x="80" y="56"/>
                      <a:pt x="79" y="56"/>
                    </a:cubicBezTo>
                    <a:cubicBezTo>
                      <a:pt x="79" y="56"/>
                      <a:pt x="78" y="56"/>
                      <a:pt x="78" y="56"/>
                    </a:cubicBezTo>
                    <a:cubicBezTo>
                      <a:pt x="77" y="57"/>
                      <a:pt x="78" y="57"/>
                      <a:pt x="77" y="58"/>
                    </a:cubicBezTo>
                    <a:cubicBezTo>
                      <a:pt x="77" y="58"/>
                      <a:pt x="76" y="58"/>
                      <a:pt x="75" y="58"/>
                    </a:cubicBezTo>
                    <a:cubicBezTo>
                      <a:pt x="73" y="58"/>
                      <a:pt x="72" y="57"/>
                      <a:pt x="70" y="57"/>
                    </a:cubicBezTo>
                    <a:cubicBezTo>
                      <a:pt x="68" y="57"/>
                      <a:pt x="67" y="57"/>
                      <a:pt x="65" y="57"/>
                    </a:cubicBezTo>
                    <a:cubicBezTo>
                      <a:pt x="64" y="57"/>
                      <a:pt x="62" y="57"/>
                      <a:pt x="60" y="57"/>
                    </a:cubicBezTo>
                    <a:cubicBezTo>
                      <a:pt x="59" y="58"/>
                      <a:pt x="57" y="59"/>
                      <a:pt x="56" y="60"/>
                    </a:cubicBezTo>
                    <a:cubicBezTo>
                      <a:pt x="54" y="60"/>
                      <a:pt x="52" y="61"/>
                      <a:pt x="51" y="62"/>
                    </a:cubicBezTo>
                    <a:cubicBezTo>
                      <a:pt x="49" y="64"/>
                      <a:pt x="47" y="66"/>
                      <a:pt x="45" y="67"/>
                    </a:cubicBezTo>
                    <a:cubicBezTo>
                      <a:pt x="46" y="69"/>
                      <a:pt x="49" y="71"/>
                      <a:pt x="50" y="73"/>
                    </a:cubicBezTo>
                    <a:cubicBezTo>
                      <a:pt x="51" y="74"/>
                      <a:pt x="53" y="79"/>
                      <a:pt x="52" y="81"/>
                    </a:cubicBezTo>
                    <a:cubicBezTo>
                      <a:pt x="51" y="81"/>
                      <a:pt x="50" y="82"/>
                      <a:pt x="50" y="82"/>
                    </a:cubicBezTo>
                    <a:cubicBezTo>
                      <a:pt x="48" y="83"/>
                      <a:pt x="48" y="83"/>
                      <a:pt x="48" y="85"/>
                    </a:cubicBezTo>
                    <a:cubicBezTo>
                      <a:pt x="47" y="87"/>
                      <a:pt x="48" y="89"/>
                      <a:pt x="46" y="90"/>
                    </a:cubicBezTo>
                    <a:cubicBezTo>
                      <a:pt x="45" y="90"/>
                      <a:pt x="43" y="90"/>
                      <a:pt x="42" y="90"/>
                    </a:cubicBezTo>
                    <a:cubicBezTo>
                      <a:pt x="42" y="90"/>
                      <a:pt x="41" y="90"/>
                      <a:pt x="41" y="90"/>
                    </a:cubicBezTo>
                    <a:cubicBezTo>
                      <a:pt x="41" y="91"/>
                      <a:pt x="40" y="91"/>
                      <a:pt x="40" y="91"/>
                    </a:cubicBezTo>
                    <a:cubicBezTo>
                      <a:pt x="39" y="92"/>
                      <a:pt x="38" y="91"/>
                      <a:pt x="37" y="91"/>
                    </a:cubicBezTo>
                    <a:cubicBezTo>
                      <a:pt x="36" y="92"/>
                      <a:pt x="36" y="93"/>
                      <a:pt x="35" y="94"/>
                    </a:cubicBezTo>
                    <a:cubicBezTo>
                      <a:pt x="34" y="96"/>
                      <a:pt x="33" y="98"/>
                      <a:pt x="33" y="100"/>
                    </a:cubicBezTo>
                    <a:cubicBezTo>
                      <a:pt x="33" y="102"/>
                      <a:pt x="33" y="103"/>
                      <a:pt x="32" y="105"/>
                    </a:cubicBezTo>
                    <a:cubicBezTo>
                      <a:pt x="31" y="106"/>
                      <a:pt x="31" y="107"/>
                      <a:pt x="31" y="108"/>
                    </a:cubicBezTo>
                    <a:cubicBezTo>
                      <a:pt x="30" y="109"/>
                      <a:pt x="29" y="110"/>
                      <a:pt x="29" y="112"/>
                    </a:cubicBezTo>
                    <a:cubicBezTo>
                      <a:pt x="28" y="112"/>
                      <a:pt x="29" y="113"/>
                      <a:pt x="29" y="113"/>
                    </a:cubicBezTo>
                    <a:cubicBezTo>
                      <a:pt x="29" y="115"/>
                      <a:pt x="28" y="115"/>
                      <a:pt x="28" y="116"/>
                    </a:cubicBezTo>
                    <a:cubicBezTo>
                      <a:pt x="27" y="117"/>
                      <a:pt x="27" y="118"/>
                      <a:pt x="27" y="119"/>
                    </a:cubicBezTo>
                    <a:cubicBezTo>
                      <a:pt x="27" y="119"/>
                      <a:pt x="26" y="121"/>
                      <a:pt x="26" y="121"/>
                    </a:cubicBezTo>
                    <a:cubicBezTo>
                      <a:pt x="25" y="121"/>
                      <a:pt x="23" y="120"/>
                      <a:pt x="22" y="120"/>
                    </a:cubicBezTo>
                    <a:cubicBezTo>
                      <a:pt x="20" y="120"/>
                      <a:pt x="19" y="120"/>
                      <a:pt x="18" y="121"/>
                    </a:cubicBezTo>
                    <a:cubicBezTo>
                      <a:pt x="16" y="122"/>
                      <a:pt x="14" y="123"/>
                      <a:pt x="13" y="125"/>
                    </a:cubicBezTo>
                    <a:cubicBezTo>
                      <a:pt x="12" y="126"/>
                      <a:pt x="12" y="126"/>
                      <a:pt x="11" y="127"/>
                    </a:cubicBezTo>
                    <a:cubicBezTo>
                      <a:pt x="11" y="128"/>
                      <a:pt x="11" y="128"/>
                      <a:pt x="10" y="129"/>
                    </a:cubicBezTo>
                    <a:cubicBezTo>
                      <a:pt x="10" y="129"/>
                      <a:pt x="9" y="131"/>
                      <a:pt x="9" y="132"/>
                    </a:cubicBezTo>
                    <a:cubicBezTo>
                      <a:pt x="9" y="133"/>
                      <a:pt x="10" y="133"/>
                      <a:pt x="10" y="134"/>
                    </a:cubicBezTo>
                    <a:cubicBezTo>
                      <a:pt x="11" y="135"/>
                      <a:pt x="11" y="136"/>
                      <a:pt x="11" y="137"/>
                    </a:cubicBezTo>
                    <a:cubicBezTo>
                      <a:pt x="12" y="138"/>
                      <a:pt x="13" y="139"/>
                      <a:pt x="12" y="140"/>
                    </a:cubicBezTo>
                    <a:cubicBezTo>
                      <a:pt x="12" y="141"/>
                      <a:pt x="11" y="141"/>
                      <a:pt x="11" y="142"/>
                    </a:cubicBezTo>
                    <a:cubicBezTo>
                      <a:pt x="10" y="142"/>
                      <a:pt x="10" y="142"/>
                      <a:pt x="10" y="142"/>
                    </a:cubicBezTo>
                    <a:cubicBezTo>
                      <a:pt x="9" y="143"/>
                      <a:pt x="9" y="143"/>
                      <a:pt x="9" y="143"/>
                    </a:cubicBezTo>
                    <a:cubicBezTo>
                      <a:pt x="8" y="143"/>
                      <a:pt x="8" y="143"/>
                      <a:pt x="8" y="143"/>
                    </a:cubicBezTo>
                    <a:cubicBezTo>
                      <a:pt x="7" y="144"/>
                      <a:pt x="7" y="145"/>
                      <a:pt x="7" y="147"/>
                    </a:cubicBezTo>
                    <a:cubicBezTo>
                      <a:pt x="6" y="148"/>
                      <a:pt x="5" y="150"/>
                      <a:pt x="4" y="150"/>
                    </a:cubicBezTo>
                    <a:cubicBezTo>
                      <a:pt x="4" y="151"/>
                      <a:pt x="3" y="151"/>
                      <a:pt x="3" y="151"/>
                    </a:cubicBezTo>
                    <a:cubicBezTo>
                      <a:pt x="2" y="152"/>
                      <a:pt x="2" y="152"/>
                      <a:pt x="2" y="153"/>
                    </a:cubicBezTo>
                    <a:cubicBezTo>
                      <a:pt x="1" y="153"/>
                      <a:pt x="0" y="153"/>
                      <a:pt x="0" y="153"/>
                    </a:cubicBezTo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8" name="Freeform 44">
                <a:extLst>
                  <a:ext uri="{FF2B5EF4-FFF2-40B4-BE49-F238E27FC236}">
                    <a16:creationId xmlns:a16="http://schemas.microsoft.com/office/drawing/2014/main" id="{3012E5D5-E657-ABE9-C7DC-E86E18DCEE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8819" y="5542758"/>
                <a:ext cx="27556" cy="32566"/>
              </a:xfrm>
              <a:custGeom>
                <a:avLst/>
                <a:gdLst/>
                <a:ahLst/>
                <a:cxnLst>
                  <a:cxn ang="0">
                    <a:pos x="23" y="23"/>
                  </a:cxn>
                  <a:cxn ang="0">
                    <a:pos x="17" y="16"/>
                  </a:cxn>
                  <a:cxn ang="0">
                    <a:pos x="17" y="8"/>
                  </a:cxn>
                  <a:cxn ang="0">
                    <a:pos x="12" y="3"/>
                  </a:cxn>
                  <a:cxn ang="0">
                    <a:pos x="12" y="12"/>
                  </a:cxn>
                  <a:cxn ang="0">
                    <a:pos x="7" y="14"/>
                  </a:cxn>
                  <a:cxn ang="0">
                    <a:pos x="2" y="20"/>
                  </a:cxn>
                  <a:cxn ang="0">
                    <a:pos x="2" y="27"/>
                  </a:cxn>
                  <a:cxn ang="0">
                    <a:pos x="6" y="22"/>
                  </a:cxn>
                  <a:cxn ang="0">
                    <a:pos x="8" y="28"/>
                  </a:cxn>
                  <a:cxn ang="0">
                    <a:pos x="13" y="31"/>
                  </a:cxn>
                  <a:cxn ang="0">
                    <a:pos x="26" y="32"/>
                  </a:cxn>
                  <a:cxn ang="0">
                    <a:pos x="25" y="23"/>
                  </a:cxn>
                  <a:cxn ang="0">
                    <a:pos x="23" y="23"/>
                  </a:cxn>
                </a:cxnLst>
                <a:rect l="0" t="0" r="r" b="b"/>
                <a:pathLst>
                  <a:path w="28" h="33">
                    <a:moveTo>
                      <a:pt x="23" y="23"/>
                    </a:moveTo>
                    <a:cubicBezTo>
                      <a:pt x="20" y="23"/>
                      <a:pt x="18" y="18"/>
                      <a:pt x="17" y="16"/>
                    </a:cubicBezTo>
                    <a:cubicBezTo>
                      <a:pt x="17" y="13"/>
                      <a:pt x="17" y="10"/>
                      <a:pt x="17" y="8"/>
                    </a:cubicBezTo>
                    <a:cubicBezTo>
                      <a:pt x="17" y="6"/>
                      <a:pt x="15" y="0"/>
                      <a:pt x="12" y="3"/>
                    </a:cubicBezTo>
                    <a:cubicBezTo>
                      <a:pt x="10" y="5"/>
                      <a:pt x="13" y="9"/>
                      <a:pt x="12" y="12"/>
                    </a:cubicBezTo>
                    <a:cubicBezTo>
                      <a:pt x="11" y="13"/>
                      <a:pt x="9" y="14"/>
                      <a:pt x="7" y="14"/>
                    </a:cubicBezTo>
                    <a:cubicBezTo>
                      <a:pt x="4" y="15"/>
                      <a:pt x="3" y="16"/>
                      <a:pt x="2" y="20"/>
                    </a:cubicBezTo>
                    <a:cubicBezTo>
                      <a:pt x="1" y="22"/>
                      <a:pt x="0" y="27"/>
                      <a:pt x="2" y="27"/>
                    </a:cubicBezTo>
                    <a:cubicBezTo>
                      <a:pt x="5" y="27"/>
                      <a:pt x="6" y="24"/>
                      <a:pt x="6" y="22"/>
                    </a:cubicBezTo>
                    <a:cubicBezTo>
                      <a:pt x="7" y="24"/>
                      <a:pt x="7" y="27"/>
                      <a:pt x="8" y="28"/>
                    </a:cubicBezTo>
                    <a:cubicBezTo>
                      <a:pt x="9" y="30"/>
                      <a:pt x="11" y="30"/>
                      <a:pt x="13" y="31"/>
                    </a:cubicBezTo>
                    <a:cubicBezTo>
                      <a:pt x="17" y="32"/>
                      <a:pt x="22" y="33"/>
                      <a:pt x="26" y="32"/>
                    </a:cubicBezTo>
                    <a:cubicBezTo>
                      <a:pt x="27" y="30"/>
                      <a:pt x="28" y="24"/>
                      <a:pt x="25" y="23"/>
                    </a:cubicBezTo>
                    <a:lnTo>
                      <a:pt x="23" y="23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9" name="Freeform 45">
                <a:extLst>
                  <a:ext uri="{FF2B5EF4-FFF2-40B4-BE49-F238E27FC236}">
                    <a16:creationId xmlns:a16="http://schemas.microsoft.com/office/drawing/2014/main" id="{42F10030-3505-8294-F830-FA3546003C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3849" y="5584509"/>
                <a:ext cx="20040" cy="22546"/>
              </a:xfrm>
              <a:custGeom>
                <a:avLst/>
                <a:gdLst/>
                <a:ahLst/>
                <a:cxnLst>
                  <a:cxn ang="0">
                    <a:pos x="10" y="7"/>
                  </a:cxn>
                  <a:cxn ang="0">
                    <a:pos x="3" y="2"/>
                  </a:cxn>
                  <a:cxn ang="0">
                    <a:pos x="1" y="11"/>
                  </a:cxn>
                  <a:cxn ang="0">
                    <a:pos x="4" y="18"/>
                  </a:cxn>
                  <a:cxn ang="0">
                    <a:pos x="8" y="22"/>
                  </a:cxn>
                  <a:cxn ang="0">
                    <a:pos x="13" y="23"/>
                  </a:cxn>
                  <a:cxn ang="0">
                    <a:pos x="14" y="20"/>
                  </a:cxn>
                  <a:cxn ang="0">
                    <a:pos x="19" y="20"/>
                  </a:cxn>
                  <a:cxn ang="0">
                    <a:pos x="12" y="8"/>
                  </a:cxn>
                  <a:cxn ang="0">
                    <a:pos x="10" y="7"/>
                  </a:cxn>
                </a:cxnLst>
                <a:rect l="0" t="0" r="r" b="b"/>
                <a:pathLst>
                  <a:path w="21" h="23">
                    <a:moveTo>
                      <a:pt x="10" y="7"/>
                    </a:moveTo>
                    <a:cubicBezTo>
                      <a:pt x="8" y="5"/>
                      <a:pt x="6" y="0"/>
                      <a:pt x="3" y="2"/>
                    </a:cubicBezTo>
                    <a:cubicBezTo>
                      <a:pt x="0" y="3"/>
                      <a:pt x="1" y="9"/>
                      <a:pt x="1" y="11"/>
                    </a:cubicBezTo>
                    <a:cubicBezTo>
                      <a:pt x="2" y="13"/>
                      <a:pt x="3" y="16"/>
                      <a:pt x="4" y="18"/>
                    </a:cubicBezTo>
                    <a:cubicBezTo>
                      <a:pt x="5" y="21"/>
                      <a:pt x="5" y="21"/>
                      <a:pt x="8" y="22"/>
                    </a:cubicBezTo>
                    <a:cubicBezTo>
                      <a:pt x="9" y="22"/>
                      <a:pt x="12" y="23"/>
                      <a:pt x="13" y="23"/>
                    </a:cubicBezTo>
                    <a:cubicBezTo>
                      <a:pt x="13" y="22"/>
                      <a:pt x="13" y="21"/>
                      <a:pt x="14" y="20"/>
                    </a:cubicBezTo>
                    <a:cubicBezTo>
                      <a:pt x="16" y="20"/>
                      <a:pt x="17" y="23"/>
                      <a:pt x="19" y="20"/>
                    </a:cubicBezTo>
                    <a:cubicBezTo>
                      <a:pt x="21" y="16"/>
                      <a:pt x="15" y="10"/>
                      <a:pt x="12" y="8"/>
                    </a:cubicBezTo>
                    <a:lnTo>
                      <a:pt x="10" y="7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40" name="Freeform 46">
                <a:extLst>
                  <a:ext uri="{FF2B5EF4-FFF2-40B4-BE49-F238E27FC236}">
                    <a16:creationId xmlns:a16="http://schemas.microsoft.com/office/drawing/2014/main" id="{B120260D-8FE2-7C56-C283-E051DC2002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3477" y="5597869"/>
                <a:ext cx="16700" cy="20876"/>
              </a:xfrm>
              <a:custGeom>
                <a:avLst/>
                <a:gdLst/>
                <a:ahLst/>
                <a:cxnLst>
                  <a:cxn ang="0">
                    <a:pos x="10" y="6"/>
                  </a:cxn>
                  <a:cxn ang="0">
                    <a:pos x="1" y="1"/>
                  </a:cxn>
                  <a:cxn ang="0">
                    <a:pos x="7" y="12"/>
                  </a:cxn>
                  <a:cxn ang="0">
                    <a:pos x="16" y="21"/>
                  </a:cxn>
                  <a:cxn ang="0">
                    <a:pos x="15" y="14"/>
                  </a:cxn>
                  <a:cxn ang="0">
                    <a:pos x="10" y="7"/>
                  </a:cxn>
                  <a:cxn ang="0">
                    <a:pos x="10" y="6"/>
                  </a:cxn>
                </a:cxnLst>
                <a:rect l="0" t="0" r="r" b="b"/>
                <a:pathLst>
                  <a:path w="17" h="21">
                    <a:moveTo>
                      <a:pt x="10" y="6"/>
                    </a:moveTo>
                    <a:cubicBezTo>
                      <a:pt x="11" y="3"/>
                      <a:pt x="5" y="0"/>
                      <a:pt x="1" y="1"/>
                    </a:cubicBezTo>
                    <a:cubicBezTo>
                      <a:pt x="0" y="5"/>
                      <a:pt x="4" y="9"/>
                      <a:pt x="7" y="12"/>
                    </a:cubicBezTo>
                    <a:cubicBezTo>
                      <a:pt x="9" y="15"/>
                      <a:pt x="13" y="20"/>
                      <a:pt x="16" y="21"/>
                    </a:cubicBezTo>
                    <a:cubicBezTo>
                      <a:pt x="17" y="19"/>
                      <a:pt x="16" y="16"/>
                      <a:pt x="15" y="14"/>
                    </a:cubicBezTo>
                    <a:cubicBezTo>
                      <a:pt x="14" y="13"/>
                      <a:pt x="12" y="8"/>
                      <a:pt x="10" y="7"/>
                    </a:cubicBezTo>
                    <a:lnTo>
                      <a:pt x="10" y="6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41" name="Freeform 47">
                <a:extLst>
                  <a:ext uri="{FF2B5EF4-FFF2-40B4-BE49-F238E27FC236}">
                    <a16:creationId xmlns:a16="http://schemas.microsoft.com/office/drawing/2014/main" id="{3573DFDD-794B-CD54-49A8-A79362B156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3517" y="5622919"/>
                <a:ext cx="16700" cy="8350"/>
              </a:xfrm>
              <a:custGeom>
                <a:avLst/>
                <a:gdLst/>
                <a:ahLst/>
                <a:cxnLst>
                  <a:cxn ang="0">
                    <a:pos x="10" y="3"/>
                  </a:cxn>
                  <a:cxn ang="0">
                    <a:pos x="1" y="1"/>
                  </a:cxn>
                  <a:cxn ang="0">
                    <a:pos x="11" y="8"/>
                  </a:cxn>
                  <a:cxn ang="0">
                    <a:pos x="7" y="1"/>
                  </a:cxn>
                  <a:cxn ang="0">
                    <a:pos x="10" y="3"/>
                  </a:cxn>
                </a:cxnLst>
                <a:rect l="0" t="0" r="r" b="b"/>
                <a:pathLst>
                  <a:path w="17" h="9">
                    <a:moveTo>
                      <a:pt x="10" y="3"/>
                    </a:moveTo>
                    <a:cubicBezTo>
                      <a:pt x="7" y="2"/>
                      <a:pt x="4" y="0"/>
                      <a:pt x="1" y="1"/>
                    </a:cubicBezTo>
                    <a:cubicBezTo>
                      <a:pt x="0" y="6"/>
                      <a:pt x="6" y="9"/>
                      <a:pt x="11" y="8"/>
                    </a:cubicBezTo>
                    <a:cubicBezTo>
                      <a:pt x="17" y="8"/>
                      <a:pt x="11" y="1"/>
                      <a:pt x="7" y="1"/>
                    </a:cubicBezTo>
                    <a:lnTo>
                      <a:pt x="10" y="3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42" name="Freeform 48">
                <a:extLst>
                  <a:ext uri="{FF2B5EF4-FFF2-40B4-BE49-F238E27FC236}">
                    <a16:creationId xmlns:a16="http://schemas.microsoft.com/office/drawing/2014/main" id="{F030CD85-9494-739A-270E-CFB624B39E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6042" y="5657155"/>
                <a:ext cx="11690" cy="19206"/>
              </a:xfrm>
              <a:custGeom>
                <a:avLst/>
                <a:gdLst/>
                <a:ahLst/>
                <a:cxnLst>
                  <a:cxn ang="0">
                    <a:pos x="12" y="1"/>
                  </a:cxn>
                  <a:cxn ang="0">
                    <a:pos x="1" y="3"/>
                  </a:cxn>
                  <a:cxn ang="0">
                    <a:pos x="1" y="10"/>
                  </a:cxn>
                  <a:cxn ang="0">
                    <a:pos x="11" y="19"/>
                  </a:cxn>
                  <a:cxn ang="0">
                    <a:pos x="12" y="5"/>
                  </a:cxn>
                  <a:cxn ang="0">
                    <a:pos x="12" y="1"/>
                  </a:cxn>
                </a:cxnLst>
                <a:rect l="0" t="0" r="r" b="b"/>
                <a:pathLst>
                  <a:path w="12" h="20">
                    <a:moveTo>
                      <a:pt x="12" y="1"/>
                    </a:moveTo>
                    <a:cubicBezTo>
                      <a:pt x="8" y="1"/>
                      <a:pt x="3" y="0"/>
                      <a:pt x="1" y="3"/>
                    </a:cubicBezTo>
                    <a:cubicBezTo>
                      <a:pt x="0" y="5"/>
                      <a:pt x="0" y="8"/>
                      <a:pt x="1" y="10"/>
                    </a:cubicBezTo>
                    <a:cubicBezTo>
                      <a:pt x="2" y="13"/>
                      <a:pt x="7" y="20"/>
                      <a:pt x="11" y="19"/>
                    </a:cubicBezTo>
                    <a:cubicBezTo>
                      <a:pt x="12" y="14"/>
                      <a:pt x="12" y="10"/>
                      <a:pt x="12" y="5"/>
                    </a:cubicBezTo>
                    <a:lnTo>
                      <a:pt x="12" y="1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43" name="Freeform 49">
                <a:extLst>
                  <a:ext uri="{FF2B5EF4-FFF2-40B4-BE49-F238E27FC236}">
                    <a16:creationId xmlns:a16="http://schemas.microsoft.com/office/drawing/2014/main" id="{103796EB-9050-7703-1D40-90994295AB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7672" y="5660495"/>
                <a:ext cx="9185" cy="15030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0" y="11"/>
                  </a:cxn>
                  <a:cxn ang="0">
                    <a:pos x="8" y="14"/>
                  </a:cxn>
                  <a:cxn ang="0">
                    <a:pos x="9" y="4"/>
                  </a:cxn>
                  <a:cxn ang="0">
                    <a:pos x="10" y="0"/>
                  </a:cxn>
                </a:cxnLst>
                <a:rect l="0" t="0" r="r" b="b"/>
                <a:pathLst>
                  <a:path w="10" h="15">
                    <a:moveTo>
                      <a:pt x="10" y="0"/>
                    </a:moveTo>
                    <a:cubicBezTo>
                      <a:pt x="7" y="0"/>
                      <a:pt x="0" y="8"/>
                      <a:pt x="0" y="11"/>
                    </a:cubicBezTo>
                    <a:cubicBezTo>
                      <a:pt x="0" y="15"/>
                      <a:pt x="5" y="14"/>
                      <a:pt x="8" y="14"/>
                    </a:cubicBezTo>
                    <a:cubicBezTo>
                      <a:pt x="8" y="11"/>
                      <a:pt x="9" y="7"/>
                      <a:pt x="9" y="4"/>
                    </a:cubicBezTo>
                    <a:lnTo>
                      <a:pt x="1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44" name="Freeform 50">
                <a:extLst>
                  <a:ext uri="{FF2B5EF4-FFF2-40B4-BE49-F238E27FC236}">
                    <a16:creationId xmlns:a16="http://schemas.microsoft.com/office/drawing/2014/main" id="{7BEB1DEC-22BC-CC00-DE13-98A5737ED0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3295" y="5737316"/>
                <a:ext cx="143622" cy="30896"/>
              </a:xfrm>
              <a:custGeom>
                <a:avLst/>
                <a:gdLst/>
                <a:ahLst/>
                <a:cxnLst>
                  <a:cxn ang="0">
                    <a:pos x="116" y="7"/>
                  </a:cxn>
                  <a:cxn ang="0">
                    <a:pos x="95" y="5"/>
                  </a:cxn>
                  <a:cxn ang="0">
                    <a:pos x="67" y="4"/>
                  </a:cxn>
                  <a:cxn ang="0">
                    <a:pos x="57" y="3"/>
                  </a:cxn>
                  <a:cxn ang="0">
                    <a:pos x="37" y="1"/>
                  </a:cxn>
                  <a:cxn ang="0">
                    <a:pos x="22" y="0"/>
                  </a:cxn>
                  <a:cxn ang="0">
                    <a:pos x="5" y="3"/>
                  </a:cxn>
                  <a:cxn ang="0">
                    <a:pos x="1" y="8"/>
                  </a:cxn>
                  <a:cxn ang="0">
                    <a:pos x="13" y="13"/>
                  </a:cxn>
                  <a:cxn ang="0">
                    <a:pos x="41" y="15"/>
                  </a:cxn>
                  <a:cxn ang="0">
                    <a:pos x="57" y="16"/>
                  </a:cxn>
                  <a:cxn ang="0">
                    <a:pos x="65" y="19"/>
                  </a:cxn>
                  <a:cxn ang="0">
                    <a:pos x="68" y="25"/>
                  </a:cxn>
                  <a:cxn ang="0">
                    <a:pos x="71" y="30"/>
                  </a:cxn>
                  <a:cxn ang="0">
                    <a:pos x="76" y="31"/>
                  </a:cxn>
                  <a:cxn ang="0">
                    <a:pos x="93" y="28"/>
                  </a:cxn>
                  <a:cxn ang="0">
                    <a:pos x="127" y="27"/>
                  </a:cxn>
                  <a:cxn ang="0">
                    <a:pos x="142" y="25"/>
                  </a:cxn>
                  <a:cxn ang="0">
                    <a:pos x="146" y="22"/>
                  </a:cxn>
                  <a:cxn ang="0">
                    <a:pos x="139" y="15"/>
                  </a:cxn>
                  <a:cxn ang="0">
                    <a:pos x="123" y="8"/>
                  </a:cxn>
                  <a:cxn ang="0">
                    <a:pos x="116" y="7"/>
                  </a:cxn>
                </a:cxnLst>
                <a:rect l="0" t="0" r="r" b="b"/>
                <a:pathLst>
                  <a:path w="146" h="31">
                    <a:moveTo>
                      <a:pt x="116" y="7"/>
                    </a:moveTo>
                    <a:cubicBezTo>
                      <a:pt x="109" y="5"/>
                      <a:pt x="102" y="5"/>
                      <a:pt x="95" y="5"/>
                    </a:cubicBezTo>
                    <a:cubicBezTo>
                      <a:pt x="86" y="5"/>
                      <a:pt x="77" y="4"/>
                      <a:pt x="67" y="4"/>
                    </a:cubicBezTo>
                    <a:cubicBezTo>
                      <a:pt x="64" y="3"/>
                      <a:pt x="60" y="3"/>
                      <a:pt x="57" y="3"/>
                    </a:cubicBezTo>
                    <a:cubicBezTo>
                      <a:pt x="50" y="3"/>
                      <a:pt x="44" y="1"/>
                      <a:pt x="37" y="1"/>
                    </a:cubicBezTo>
                    <a:cubicBezTo>
                      <a:pt x="32" y="0"/>
                      <a:pt x="27" y="1"/>
                      <a:pt x="22" y="0"/>
                    </a:cubicBezTo>
                    <a:cubicBezTo>
                      <a:pt x="16" y="0"/>
                      <a:pt x="10" y="0"/>
                      <a:pt x="5" y="3"/>
                    </a:cubicBezTo>
                    <a:cubicBezTo>
                      <a:pt x="3" y="4"/>
                      <a:pt x="0" y="5"/>
                      <a:pt x="1" y="8"/>
                    </a:cubicBezTo>
                    <a:cubicBezTo>
                      <a:pt x="3" y="11"/>
                      <a:pt x="11" y="12"/>
                      <a:pt x="13" y="13"/>
                    </a:cubicBezTo>
                    <a:cubicBezTo>
                      <a:pt x="22" y="14"/>
                      <a:pt x="31" y="14"/>
                      <a:pt x="41" y="15"/>
                    </a:cubicBezTo>
                    <a:cubicBezTo>
                      <a:pt x="46" y="15"/>
                      <a:pt x="52" y="15"/>
                      <a:pt x="57" y="16"/>
                    </a:cubicBezTo>
                    <a:cubicBezTo>
                      <a:pt x="59" y="17"/>
                      <a:pt x="64" y="18"/>
                      <a:pt x="65" y="19"/>
                    </a:cubicBezTo>
                    <a:cubicBezTo>
                      <a:pt x="67" y="21"/>
                      <a:pt x="67" y="23"/>
                      <a:pt x="68" y="25"/>
                    </a:cubicBezTo>
                    <a:cubicBezTo>
                      <a:pt x="68" y="27"/>
                      <a:pt x="69" y="30"/>
                      <a:pt x="71" y="30"/>
                    </a:cubicBezTo>
                    <a:cubicBezTo>
                      <a:pt x="72" y="31"/>
                      <a:pt x="75" y="31"/>
                      <a:pt x="76" y="31"/>
                    </a:cubicBezTo>
                    <a:cubicBezTo>
                      <a:pt x="82" y="30"/>
                      <a:pt x="88" y="28"/>
                      <a:pt x="93" y="28"/>
                    </a:cubicBezTo>
                    <a:cubicBezTo>
                      <a:pt x="104" y="27"/>
                      <a:pt x="116" y="27"/>
                      <a:pt x="127" y="27"/>
                    </a:cubicBezTo>
                    <a:cubicBezTo>
                      <a:pt x="132" y="27"/>
                      <a:pt x="137" y="27"/>
                      <a:pt x="142" y="25"/>
                    </a:cubicBezTo>
                    <a:cubicBezTo>
                      <a:pt x="143" y="25"/>
                      <a:pt x="145" y="23"/>
                      <a:pt x="146" y="22"/>
                    </a:cubicBezTo>
                    <a:cubicBezTo>
                      <a:pt x="146" y="19"/>
                      <a:pt x="140" y="16"/>
                      <a:pt x="139" y="15"/>
                    </a:cubicBezTo>
                    <a:cubicBezTo>
                      <a:pt x="134" y="12"/>
                      <a:pt x="129" y="10"/>
                      <a:pt x="123" y="8"/>
                    </a:cubicBezTo>
                    <a:lnTo>
                      <a:pt x="116" y="7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45" name="Freeform 51">
                <a:extLst>
                  <a:ext uri="{FF2B5EF4-FFF2-40B4-BE49-F238E27FC236}">
                    <a16:creationId xmlns:a16="http://schemas.microsoft.com/office/drawing/2014/main" id="{57EC58FE-31E0-1510-CAFA-42A72147C7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6937" y="5540253"/>
                <a:ext cx="20876" cy="40081"/>
              </a:xfrm>
              <a:custGeom>
                <a:avLst/>
                <a:gdLst/>
                <a:ahLst/>
                <a:cxnLst>
                  <a:cxn ang="0">
                    <a:pos x="17" y="12"/>
                  </a:cxn>
                  <a:cxn ang="0">
                    <a:pos x="1" y="5"/>
                  </a:cxn>
                  <a:cxn ang="0">
                    <a:pos x="0" y="10"/>
                  </a:cxn>
                  <a:cxn ang="0">
                    <a:pos x="2" y="17"/>
                  </a:cxn>
                  <a:cxn ang="0">
                    <a:pos x="7" y="22"/>
                  </a:cxn>
                  <a:cxn ang="0">
                    <a:pos x="4" y="25"/>
                  </a:cxn>
                  <a:cxn ang="0">
                    <a:pos x="1" y="31"/>
                  </a:cxn>
                  <a:cxn ang="0">
                    <a:pos x="8" y="36"/>
                  </a:cxn>
                  <a:cxn ang="0">
                    <a:pos x="13" y="41"/>
                  </a:cxn>
                  <a:cxn ang="0">
                    <a:pos x="15" y="34"/>
                  </a:cxn>
                  <a:cxn ang="0">
                    <a:pos x="19" y="25"/>
                  </a:cxn>
                  <a:cxn ang="0">
                    <a:pos x="16" y="13"/>
                  </a:cxn>
                  <a:cxn ang="0">
                    <a:pos x="17" y="12"/>
                  </a:cxn>
                </a:cxnLst>
                <a:rect l="0" t="0" r="r" b="b"/>
                <a:pathLst>
                  <a:path w="22" h="41">
                    <a:moveTo>
                      <a:pt x="17" y="12"/>
                    </a:moveTo>
                    <a:cubicBezTo>
                      <a:pt x="14" y="9"/>
                      <a:pt x="6" y="0"/>
                      <a:pt x="1" y="5"/>
                    </a:cubicBezTo>
                    <a:cubicBezTo>
                      <a:pt x="0" y="7"/>
                      <a:pt x="0" y="9"/>
                      <a:pt x="0" y="10"/>
                    </a:cubicBezTo>
                    <a:cubicBezTo>
                      <a:pt x="0" y="13"/>
                      <a:pt x="1" y="15"/>
                      <a:pt x="2" y="17"/>
                    </a:cubicBezTo>
                    <a:cubicBezTo>
                      <a:pt x="3" y="18"/>
                      <a:pt x="6" y="20"/>
                      <a:pt x="7" y="22"/>
                    </a:cubicBezTo>
                    <a:cubicBezTo>
                      <a:pt x="8" y="25"/>
                      <a:pt x="6" y="24"/>
                      <a:pt x="4" y="25"/>
                    </a:cubicBezTo>
                    <a:cubicBezTo>
                      <a:pt x="1" y="26"/>
                      <a:pt x="1" y="28"/>
                      <a:pt x="1" y="31"/>
                    </a:cubicBezTo>
                    <a:cubicBezTo>
                      <a:pt x="2" y="35"/>
                      <a:pt x="5" y="34"/>
                      <a:pt x="8" y="36"/>
                    </a:cubicBezTo>
                    <a:cubicBezTo>
                      <a:pt x="10" y="38"/>
                      <a:pt x="10" y="41"/>
                      <a:pt x="13" y="41"/>
                    </a:cubicBezTo>
                    <a:cubicBezTo>
                      <a:pt x="15" y="40"/>
                      <a:pt x="15" y="36"/>
                      <a:pt x="15" y="34"/>
                    </a:cubicBezTo>
                    <a:cubicBezTo>
                      <a:pt x="15" y="29"/>
                      <a:pt x="17" y="28"/>
                      <a:pt x="19" y="25"/>
                    </a:cubicBezTo>
                    <a:cubicBezTo>
                      <a:pt x="22" y="21"/>
                      <a:pt x="22" y="14"/>
                      <a:pt x="16" y="13"/>
                    </a:cubicBezTo>
                    <a:lnTo>
                      <a:pt x="17" y="12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46" name="Freeform 52">
                <a:extLst>
                  <a:ext uri="{FF2B5EF4-FFF2-40B4-BE49-F238E27FC236}">
                    <a16:creationId xmlns:a16="http://schemas.microsoft.com/office/drawing/2014/main" id="{98AB95A9-61F7-69C0-2C83-2FED4B2849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6937" y="5487647"/>
                <a:ext cx="45926" cy="35906"/>
              </a:xfrm>
              <a:custGeom>
                <a:avLst/>
                <a:gdLst/>
                <a:ahLst/>
                <a:cxnLst>
                  <a:cxn ang="0">
                    <a:pos x="39" y="6"/>
                  </a:cxn>
                  <a:cxn ang="0">
                    <a:pos x="35" y="5"/>
                  </a:cxn>
                  <a:cxn ang="0">
                    <a:pos x="25" y="0"/>
                  </a:cxn>
                  <a:cxn ang="0">
                    <a:pos x="19" y="3"/>
                  </a:cxn>
                  <a:cxn ang="0">
                    <a:pos x="16" y="5"/>
                  </a:cxn>
                  <a:cxn ang="0">
                    <a:pos x="5" y="9"/>
                  </a:cxn>
                  <a:cxn ang="0">
                    <a:pos x="0" y="14"/>
                  </a:cxn>
                  <a:cxn ang="0">
                    <a:pos x="6" y="20"/>
                  </a:cxn>
                  <a:cxn ang="0">
                    <a:pos x="10" y="23"/>
                  </a:cxn>
                  <a:cxn ang="0">
                    <a:pos x="12" y="22"/>
                  </a:cxn>
                  <a:cxn ang="0">
                    <a:pos x="31" y="22"/>
                  </a:cxn>
                  <a:cxn ang="0">
                    <a:pos x="20" y="30"/>
                  </a:cxn>
                  <a:cxn ang="0">
                    <a:pos x="33" y="33"/>
                  </a:cxn>
                  <a:cxn ang="0">
                    <a:pos x="39" y="34"/>
                  </a:cxn>
                  <a:cxn ang="0">
                    <a:pos x="43" y="35"/>
                  </a:cxn>
                  <a:cxn ang="0">
                    <a:pos x="45" y="27"/>
                  </a:cxn>
                  <a:cxn ang="0">
                    <a:pos x="40" y="25"/>
                  </a:cxn>
                  <a:cxn ang="0">
                    <a:pos x="39" y="21"/>
                  </a:cxn>
                  <a:cxn ang="0">
                    <a:pos x="37" y="16"/>
                  </a:cxn>
                  <a:cxn ang="0">
                    <a:pos x="34" y="11"/>
                  </a:cxn>
                  <a:cxn ang="0">
                    <a:pos x="34" y="5"/>
                  </a:cxn>
                  <a:cxn ang="0">
                    <a:pos x="39" y="6"/>
                  </a:cxn>
                </a:cxnLst>
                <a:rect l="0" t="0" r="r" b="b"/>
                <a:pathLst>
                  <a:path w="47" h="36">
                    <a:moveTo>
                      <a:pt x="39" y="6"/>
                    </a:moveTo>
                    <a:cubicBezTo>
                      <a:pt x="38" y="6"/>
                      <a:pt x="37" y="6"/>
                      <a:pt x="35" y="5"/>
                    </a:cubicBezTo>
                    <a:cubicBezTo>
                      <a:pt x="32" y="2"/>
                      <a:pt x="29" y="1"/>
                      <a:pt x="25" y="0"/>
                    </a:cubicBezTo>
                    <a:cubicBezTo>
                      <a:pt x="22" y="0"/>
                      <a:pt x="21" y="1"/>
                      <a:pt x="19" y="3"/>
                    </a:cubicBezTo>
                    <a:cubicBezTo>
                      <a:pt x="18" y="4"/>
                      <a:pt x="17" y="5"/>
                      <a:pt x="16" y="5"/>
                    </a:cubicBezTo>
                    <a:cubicBezTo>
                      <a:pt x="13" y="8"/>
                      <a:pt x="8" y="9"/>
                      <a:pt x="5" y="9"/>
                    </a:cubicBezTo>
                    <a:cubicBezTo>
                      <a:pt x="1" y="10"/>
                      <a:pt x="0" y="10"/>
                      <a:pt x="0" y="14"/>
                    </a:cubicBezTo>
                    <a:cubicBezTo>
                      <a:pt x="0" y="18"/>
                      <a:pt x="2" y="19"/>
                      <a:pt x="6" y="20"/>
                    </a:cubicBezTo>
                    <a:cubicBezTo>
                      <a:pt x="7" y="21"/>
                      <a:pt x="8" y="23"/>
                      <a:pt x="10" y="23"/>
                    </a:cubicBezTo>
                    <a:cubicBezTo>
                      <a:pt x="11" y="23"/>
                      <a:pt x="11" y="23"/>
                      <a:pt x="12" y="22"/>
                    </a:cubicBezTo>
                    <a:cubicBezTo>
                      <a:pt x="17" y="19"/>
                      <a:pt x="27" y="16"/>
                      <a:pt x="31" y="22"/>
                    </a:cubicBezTo>
                    <a:cubicBezTo>
                      <a:pt x="26" y="24"/>
                      <a:pt x="20" y="23"/>
                      <a:pt x="20" y="30"/>
                    </a:cubicBezTo>
                    <a:cubicBezTo>
                      <a:pt x="25" y="32"/>
                      <a:pt x="28" y="33"/>
                      <a:pt x="33" y="33"/>
                    </a:cubicBezTo>
                    <a:cubicBezTo>
                      <a:pt x="35" y="33"/>
                      <a:pt x="37" y="33"/>
                      <a:pt x="39" y="34"/>
                    </a:cubicBezTo>
                    <a:cubicBezTo>
                      <a:pt x="40" y="35"/>
                      <a:pt x="40" y="36"/>
                      <a:pt x="43" y="35"/>
                    </a:cubicBezTo>
                    <a:cubicBezTo>
                      <a:pt x="46" y="34"/>
                      <a:pt x="47" y="29"/>
                      <a:pt x="45" y="27"/>
                    </a:cubicBezTo>
                    <a:cubicBezTo>
                      <a:pt x="43" y="25"/>
                      <a:pt x="41" y="26"/>
                      <a:pt x="40" y="25"/>
                    </a:cubicBezTo>
                    <a:cubicBezTo>
                      <a:pt x="39" y="24"/>
                      <a:pt x="39" y="22"/>
                      <a:pt x="39" y="21"/>
                    </a:cubicBezTo>
                    <a:cubicBezTo>
                      <a:pt x="39" y="19"/>
                      <a:pt x="37" y="18"/>
                      <a:pt x="37" y="16"/>
                    </a:cubicBezTo>
                    <a:cubicBezTo>
                      <a:pt x="36" y="14"/>
                      <a:pt x="35" y="13"/>
                      <a:pt x="34" y="11"/>
                    </a:cubicBezTo>
                    <a:cubicBezTo>
                      <a:pt x="33" y="9"/>
                      <a:pt x="34" y="7"/>
                      <a:pt x="34" y="5"/>
                    </a:cubicBezTo>
                    <a:lnTo>
                      <a:pt x="39" y="6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47" name="Freeform 53">
                <a:extLst>
                  <a:ext uri="{FF2B5EF4-FFF2-40B4-BE49-F238E27FC236}">
                    <a16:creationId xmlns:a16="http://schemas.microsoft.com/office/drawing/2014/main" id="{13A08F1F-33BA-A313-CCD6-242BEADCBF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7139" y="5728130"/>
                <a:ext cx="36740" cy="35906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15" y="7"/>
                  </a:cxn>
                  <a:cxn ang="0">
                    <a:pos x="12" y="11"/>
                  </a:cxn>
                  <a:cxn ang="0">
                    <a:pos x="12" y="13"/>
                  </a:cxn>
                  <a:cxn ang="0">
                    <a:pos x="3" y="21"/>
                  </a:cxn>
                  <a:cxn ang="0">
                    <a:pos x="7" y="24"/>
                  </a:cxn>
                  <a:cxn ang="0">
                    <a:pos x="11" y="28"/>
                  </a:cxn>
                  <a:cxn ang="0">
                    <a:pos x="12" y="31"/>
                  </a:cxn>
                  <a:cxn ang="0">
                    <a:pos x="14" y="31"/>
                  </a:cxn>
                  <a:cxn ang="0">
                    <a:pos x="17" y="35"/>
                  </a:cxn>
                  <a:cxn ang="0">
                    <a:pos x="22" y="23"/>
                  </a:cxn>
                  <a:cxn ang="0">
                    <a:pos x="33" y="11"/>
                  </a:cxn>
                  <a:cxn ang="0">
                    <a:pos x="33" y="3"/>
                  </a:cxn>
                  <a:cxn ang="0">
                    <a:pos x="23" y="6"/>
                  </a:cxn>
                  <a:cxn ang="0">
                    <a:pos x="27" y="0"/>
                  </a:cxn>
                </a:cxnLst>
                <a:rect l="0" t="0" r="r" b="b"/>
                <a:pathLst>
                  <a:path w="38" h="37">
                    <a:moveTo>
                      <a:pt x="27" y="0"/>
                    </a:moveTo>
                    <a:cubicBezTo>
                      <a:pt x="23" y="2"/>
                      <a:pt x="18" y="4"/>
                      <a:pt x="15" y="7"/>
                    </a:cubicBezTo>
                    <a:cubicBezTo>
                      <a:pt x="14" y="8"/>
                      <a:pt x="13" y="9"/>
                      <a:pt x="12" y="11"/>
                    </a:cubicBezTo>
                    <a:cubicBezTo>
                      <a:pt x="12" y="12"/>
                      <a:pt x="13" y="12"/>
                      <a:pt x="12" y="13"/>
                    </a:cubicBezTo>
                    <a:cubicBezTo>
                      <a:pt x="11" y="16"/>
                      <a:pt x="0" y="17"/>
                      <a:pt x="3" y="21"/>
                    </a:cubicBezTo>
                    <a:cubicBezTo>
                      <a:pt x="4" y="22"/>
                      <a:pt x="6" y="23"/>
                      <a:pt x="7" y="24"/>
                    </a:cubicBezTo>
                    <a:cubicBezTo>
                      <a:pt x="9" y="25"/>
                      <a:pt x="9" y="25"/>
                      <a:pt x="11" y="28"/>
                    </a:cubicBezTo>
                    <a:cubicBezTo>
                      <a:pt x="11" y="29"/>
                      <a:pt x="12" y="30"/>
                      <a:pt x="12" y="31"/>
                    </a:cubicBezTo>
                    <a:cubicBezTo>
                      <a:pt x="13" y="31"/>
                      <a:pt x="14" y="31"/>
                      <a:pt x="14" y="31"/>
                    </a:cubicBezTo>
                    <a:cubicBezTo>
                      <a:pt x="15" y="33"/>
                      <a:pt x="15" y="35"/>
                      <a:pt x="17" y="35"/>
                    </a:cubicBezTo>
                    <a:cubicBezTo>
                      <a:pt x="20" y="37"/>
                      <a:pt x="22" y="25"/>
                      <a:pt x="22" y="23"/>
                    </a:cubicBezTo>
                    <a:cubicBezTo>
                      <a:pt x="24" y="18"/>
                      <a:pt x="30" y="15"/>
                      <a:pt x="33" y="11"/>
                    </a:cubicBezTo>
                    <a:cubicBezTo>
                      <a:pt x="35" y="8"/>
                      <a:pt x="38" y="4"/>
                      <a:pt x="33" y="3"/>
                    </a:cubicBezTo>
                    <a:cubicBezTo>
                      <a:pt x="31" y="2"/>
                      <a:pt x="22" y="1"/>
                      <a:pt x="23" y="6"/>
                    </a:cubicBezTo>
                    <a:lnTo>
                      <a:pt x="27" y="0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48" name="Freeform 54">
                <a:extLst>
                  <a:ext uri="{FF2B5EF4-FFF2-40B4-BE49-F238E27FC236}">
                    <a16:creationId xmlns:a16="http://schemas.microsoft.com/office/drawing/2014/main" id="{76D5698C-F7B5-5F47-1EAD-284EBB35F2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6223" y="5686380"/>
                <a:ext cx="22546" cy="16700"/>
              </a:xfrm>
              <a:custGeom>
                <a:avLst/>
                <a:gdLst/>
                <a:ahLst/>
                <a:cxnLst>
                  <a:cxn ang="0">
                    <a:pos x="21" y="2"/>
                  </a:cxn>
                  <a:cxn ang="0">
                    <a:pos x="5" y="7"/>
                  </a:cxn>
                  <a:cxn ang="0">
                    <a:pos x="3" y="15"/>
                  </a:cxn>
                  <a:cxn ang="0">
                    <a:pos x="18" y="5"/>
                  </a:cxn>
                  <a:cxn ang="0">
                    <a:pos x="22" y="3"/>
                  </a:cxn>
                  <a:cxn ang="0">
                    <a:pos x="23" y="0"/>
                  </a:cxn>
                  <a:cxn ang="0">
                    <a:pos x="21" y="2"/>
                  </a:cxn>
                </a:cxnLst>
                <a:rect l="0" t="0" r="r" b="b"/>
                <a:pathLst>
                  <a:path w="23" h="17">
                    <a:moveTo>
                      <a:pt x="21" y="2"/>
                    </a:moveTo>
                    <a:cubicBezTo>
                      <a:pt x="16" y="1"/>
                      <a:pt x="8" y="4"/>
                      <a:pt x="5" y="7"/>
                    </a:cubicBezTo>
                    <a:cubicBezTo>
                      <a:pt x="3" y="9"/>
                      <a:pt x="0" y="13"/>
                      <a:pt x="3" y="15"/>
                    </a:cubicBezTo>
                    <a:cubicBezTo>
                      <a:pt x="8" y="17"/>
                      <a:pt x="16" y="8"/>
                      <a:pt x="18" y="5"/>
                    </a:cubicBezTo>
                    <a:cubicBezTo>
                      <a:pt x="19" y="4"/>
                      <a:pt x="22" y="4"/>
                      <a:pt x="22" y="3"/>
                    </a:cubicBezTo>
                    <a:cubicBezTo>
                      <a:pt x="23" y="2"/>
                      <a:pt x="23" y="1"/>
                      <a:pt x="23" y="0"/>
                    </a:cubicBezTo>
                    <a:lnTo>
                      <a:pt x="21" y="2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49" name="Freeform 55">
                <a:extLst>
                  <a:ext uri="{FF2B5EF4-FFF2-40B4-BE49-F238E27FC236}">
                    <a16:creationId xmlns:a16="http://schemas.microsoft.com/office/drawing/2014/main" id="{FBFBF3CC-4291-C929-E885-8D46D48539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4453" y="5622919"/>
                <a:ext cx="22546" cy="11690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4" y="7"/>
                  </a:cxn>
                  <a:cxn ang="0">
                    <a:pos x="2" y="11"/>
                  </a:cxn>
                  <a:cxn ang="0">
                    <a:pos x="9" y="11"/>
                  </a:cxn>
                  <a:cxn ang="0">
                    <a:pos x="19" y="9"/>
                  </a:cxn>
                  <a:cxn ang="0">
                    <a:pos x="23" y="0"/>
                  </a:cxn>
                  <a:cxn ang="0">
                    <a:pos x="17" y="0"/>
                  </a:cxn>
                </a:cxnLst>
                <a:rect l="0" t="0" r="r" b="b"/>
                <a:pathLst>
                  <a:path w="23" h="12">
                    <a:moveTo>
                      <a:pt x="17" y="0"/>
                    </a:moveTo>
                    <a:cubicBezTo>
                      <a:pt x="11" y="0"/>
                      <a:pt x="8" y="4"/>
                      <a:pt x="4" y="7"/>
                    </a:cubicBezTo>
                    <a:cubicBezTo>
                      <a:pt x="3" y="8"/>
                      <a:pt x="0" y="9"/>
                      <a:pt x="2" y="11"/>
                    </a:cubicBezTo>
                    <a:cubicBezTo>
                      <a:pt x="3" y="12"/>
                      <a:pt x="7" y="11"/>
                      <a:pt x="9" y="11"/>
                    </a:cubicBezTo>
                    <a:cubicBezTo>
                      <a:pt x="13" y="11"/>
                      <a:pt x="16" y="12"/>
                      <a:pt x="19" y="9"/>
                    </a:cubicBezTo>
                    <a:cubicBezTo>
                      <a:pt x="23" y="7"/>
                      <a:pt x="23" y="4"/>
                      <a:pt x="23" y="0"/>
                    </a:cubicBezTo>
                    <a:lnTo>
                      <a:pt x="17" y="0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50" name="Freeform 56">
                <a:extLst>
                  <a:ext uri="{FF2B5EF4-FFF2-40B4-BE49-F238E27FC236}">
                    <a16:creationId xmlns:a16="http://schemas.microsoft.com/office/drawing/2014/main" id="{6D2BF659-957C-5BF0-7C00-4D41A6C822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0177" y="5436712"/>
                <a:ext cx="22546" cy="20876"/>
              </a:xfrm>
              <a:custGeom>
                <a:avLst/>
                <a:gdLst/>
                <a:ahLst/>
                <a:cxnLst>
                  <a:cxn ang="0">
                    <a:pos x="19" y="5"/>
                  </a:cxn>
                  <a:cxn ang="0">
                    <a:pos x="20" y="3"/>
                  </a:cxn>
                  <a:cxn ang="0">
                    <a:pos x="17" y="1"/>
                  </a:cxn>
                  <a:cxn ang="0">
                    <a:pos x="14" y="1"/>
                  </a:cxn>
                  <a:cxn ang="0">
                    <a:pos x="13" y="3"/>
                  </a:cxn>
                  <a:cxn ang="0">
                    <a:pos x="6" y="1"/>
                  </a:cxn>
                  <a:cxn ang="0">
                    <a:pos x="3" y="3"/>
                  </a:cxn>
                  <a:cxn ang="0">
                    <a:pos x="2" y="13"/>
                  </a:cxn>
                  <a:cxn ang="0">
                    <a:pos x="14" y="11"/>
                  </a:cxn>
                  <a:cxn ang="0">
                    <a:pos x="21" y="17"/>
                  </a:cxn>
                  <a:cxn ang="0">
                    <a:pos x="22" y="9"/>
                  </a:cxn>
                  <a:cxn ang="0">
                    <a:pos x="18" y="5"/>
                  </a:cxn>
                  <a:cxn ang="0">
                    <a:pos x="19" y="5"/>
                  </a:cxn>
                </a:cxnLst>
                <a:rect l="0" t="0" r="r" b="b"/>
                <a:pathLst>
                  <a:path w="23" h="21">
                    <a:moveTo>
                      <a:pt x="19" y="5"/>
                    </a:moveTo>
                    <a:cubicBezTo>
                      <a:pt x="20" y="5"/>
                      <a:pt x="20" y="4"/>
                      <a:pt x="20" y="3"/>
                    </a:cubicBezTo>
                    <a:cubicBezTo>
                      <a:pt x="20" y="1"/>
                      <a:pt x="19" y="1"/>
                      <a:pt x="17" y="1"/>
                    </a:cubicBezTo>
                    <a:cubicBezTo>
                      <a:pt x="16" y="1"/>
                      <a:pt x="15" y="1"/>
                      <a:pt x="14" y="1"/>
                    </a:cubicBezTo>
                    <a:cubicBezTo>
                      <a:pt x="13" y="1"/>
                      <a:pt x="14" y="2"/>
                      <a:pt x="13" y="3"/>
                    </a:cubicBezTo>
                    <a:cubicBezTo>
                      <a:pt x="10" y="4"/>
                      <a:pt x="8" y="0"/>
                      <a:pt x="6" y="1"/>
                    </a:cubicBezTo>
                    <a:cubicBezTo>
                      <a:pt x="4" y="1"/>
                      <a:pt x="4" y="1"/>
                      <a:pt x="3" y="3"/>
                    </a:cubicBezTo>
                    <a:cubicBezTo>
                      <a:pt x="2" y="6"/>
                      <a:pt x="0" y="11"/>
                      <a:pt x="2" y="13"/>
                    </a:cubicBezTo>
                    <a:cubicBezTo>
                      <a:pt x="5" y="16"/>
                      <a:pt x="11" y="13"/>
                      <a:pt x="14" y="11"/>
                    </a:cubicBezTo>
                    <a:cubicBezTo>
                      <a:pt x="15" y="15"/>
                      <a:pt x="16" y="21"/>
                      <a:pt x="21" y="17"/>
                    </a:cubicBezTo>
                    <a:cubicBezTo>
                      <a:pt x="23" y="15"/>
                      <a:pt x="22" y="12"/>
                      <a:pt x="22" y="9"/>
                    </a:cubicBezTo>
                    <a:cubicBezTo>
                      <a:pt x="22" y="5"/>
                      <a:pt x="21" y="4"/>
                      <a:pt x="18" y="5"/>
                    </a:cubicBezTo>
                    <a:lnTo>
                      <a:pt x="19" y="5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51" name="Freeform 58">
                <a:extLst>
                  <a:ext uri="{FF2B5EF4-FFF2-40B4-BE49-F238E27FC236}">
                    <a16:creationId xmlns:a16="http://schemas.microsoft.com/office/drawing/2014/main" id="{053E3B7B-4CAE-FE12-85C4-255CAEABB2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65227" y="5393291"/>
                <a:ext cx="18370" cy="10855"/>
              </a:xfrm>
              <a:custGeom>
                <a:avLst/>
                <a:gdLst/>
                <a:ahLst/>
                <a:cxnLst>
                  <a:cxn ang="0">
                    <a:pos x="17" y="7"/>
                  </a:cxn>
                  <a:cxn ang="0">
                    <a:pos x="5" y="2"/>
                  </a:cxn>
                  <a:cxn ang="0">
                    <a:pos x="0" y="8"/>
                  </a:cxn>
                  <a:cxn ang="0">
                    <a:pos x="8" y="11"/>
                  </a:cxn>
                  <a:cxn ang="0">
                    <a:pos x="19" y="11"/>
                  </a:cxn>
                  <a:cxn ang="0">
                    <a:pos x="16" y="9"/>
                  </a:cxn>
                  <a:cxn ang="0">
                    <a:pos x="17" y="7"/>
                  </a:cxn>
                </a:cxnLst>
                <a:rect l="0" t="0" r="r" b="b"/>
                <a:pathLst>
                  <a:path w="19" h="11">
                    <a:moveTo>
                      <a:pt x="17" y="7"/>
                    </a:moveTo>
                    <a:cubicBezTo>
                      <a:pt x="14" y="4"/>
                      <a:pt x="9" y="0"/>
                      <a:pt x="5" y="2"/>
                    </a:cubicBezTo>
                    <a:cubicBezTo>
                      <a:pt x="3" y="2"/>
                      <a:pt x="0" y="5"/>
                      <a:pt x="0" y="8"/>
                    </a:cubicBezTo>
                    <a:cubicBezTo>
                      <a:pt x="1" y="11"/>
                      <a:pt x="6" y="11"/>
                      <a:pt x="8" y="11"/>
                    </a:cubicBezTo>
                    <a:cubicBezTo>
                      <a:pt x="12" y="11"/>
                      <a:pt x="15" y="11"/>
                      <a:pt x="19" y="11"/>
                    </a:cubicBezTo>
                    <a:cubicBezTo>
                      <a:pt x="18" y="10"/>
                      <a:pt x="18" y="9"/>
                      <a:pt x="16" y="9"/>
                    </a:cubicBezTo>
                    <a:lnTo>
                      <a:pt x="17" y="7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</p:grpSp>
      <p:sp>
        <p:nvSpPr>
          <p:cNvPr id="52" name="Freeform 60">
            <a:extLst>
              <a:ext uri="{FF2B5EF4-FFF2-40B4-BE49-F238E27FC236}">
                <a16:creationId xmlns:a16="http://schemas.microsoft.com/office/drawing/2014/main" id="{9F3CAD8F-B7F7-2590-42CA-BB1A08361F7B}"/>
              </a:ext>
            </a:extLst>
          </p:cNvPr>
          <p:cNvSpPr>
            <a:spLocks/>
          </p:cNvSpPr>
          <p:nvPr/>
        </p:nvSpPr>
        <p:spPr bwMode="auto">
          <a:xfrm>
            <a:off x="9905341" y="900236"/>
            <a:ext cx="1012893" cy="2367947"/>
          </a:xfrm>
          <a:custGeom>
            <a:avLst/>
            <a:gdLst/>
            <a:ahLst/>
            <a:cxnLst>
              <a:cxn ang="0">
                <a:pos x="16" y="1348"/>
              </a:cxn>
              <a:cxn ang="0">
                <a:pos x="39" y="1406"/>
              </a:cxn>
              <a:cxn ang="0">
                <a:pos x="65" y="1460"/>
              </a:cxn>
              <a:cxn ang="0">
                <a:pos x="92" y="1509"/>
              </a:cxn>
              <a:cxn ang="0">
                <a:pos x="77" y="1543"/>
              </a:cxn>
              <a:cxn ang="0">
                <a:pos x="98" y="1574"/>
              </a:cxn>
              <a:cxn ang="0">
                <a:pos x="94" y="1619"/>
              </a:cxn>
              <a:cxn ang="0">
                <a:pos x="174" y="1598"/>
              </a:cxn>
              <a:cxn ang="0">
                <a:pos x="197" y="1550"/>
              </a:cxn>
              <a:cxn ang="0">
                <a:pos x="256" y="1552"/>
              </a:cxn>
              <a:cxn ang="0">
                <a:pos x="290" y="1530"/>
              </a:cxn>
              <a:cxn ang="0">
                <a:pos x="323" y="1440"/>
              </a:cxn>
              <a:cxn ang="0">
                <a:pos x="291" y="1465"/>
              </a:cxn>
              <a:cxn ang="0">
                <a:pos x="306" y="1384"/>
              </a:cxn>
              <a:cxn ang="0">
                <a:pos x="313" y="1309"/>
              </a:cxn>
              <a:cxn ang="0">
                <a:pos x="368" y="1274"/>
              </a:cxn>
              <a:cxn ang="0">
                <a:pos x="405" y="1223"/>
              </a:cxn>
              <a:cxn ang="0">
                <a:pos x="423" y="1177"/>
              </a:cxn>
              <a:cxn ang="0">
                <a:pos x="411" y="1135"/>
              </a:cxn>
              <a:cxn ang="0">
                <a:pos x="374" y="1103"/>
              </a:cxn>
              <a:cxn ang="0">
                <a:pos x="335" y="1060"/>
              </a:cxn>
              <a:cxn ang="0">
                <a:pos x="330" y="993"/>
              </a:cxn>
              <a:cxn ang="0">
                <a:pos x="343" y="889"/>
              </a:cxn>
              <a:cxn ang="0">
                <a:pos x="385" y="832"/>
              </a:cxn>
              <a:cxn ang="0">
                <a:pos x="390" y="802"/>
              </a:cxn>
              <a:cxn ang="0">
                <a:pos x="466" y="744"/>
              </a:cxn>
              <a:cxn ang="0">
                <a:pos x="529" y="678"/>
              </a:cxn>
              <a:cxn ang="0">
                <a:pos x="535" y="588"/>
              </a:cxn>
              <a:cxn ang="0">
                <a:pos x="570" y="518"/>
              </a:cxn>
              <a:cxn ang="0">
                <a:pos x="603" y="480"/>
              </a:cxn>
              <a:cxn ang="0">
                <a:pos x="665" y="465"/>
              </a:cxn>
              <a:cxn ang="0">
                <a:pos x="684" y="410"/>
              </a:cxn>
              <a:cxn ang="0">
                <a:pos x="669" y="276"/>
              </a:cxn>
              <a:cxn ang="0">
                <a:pos x="664" y="221"/>
              </a:cxn>
              <a:cxn ang="0">
                <a:pos x="642" y="140"/>
              </a:cxn>
              <a:cxn ang="0">
                <a:pos x="591" y="84"/>
              </a:cxn>
              <a:cxn ang="0">
                <a:pos x="525" y="28"/>
              </a:cxn>
              <a:cxn ang="0">
                <a:pos x="485" y="12"/>
              </a:cxn>
              <a:cxn ang="0">
                <a:pos x="478" y="95"/>
              </a:cxn>
              <a:cxn ang="0">
                <a:pos x="379" y="78"/>
              </a:cxn>
              <a:cxn ang="0">
                <a:pos x="349" y="151"/>
              </a:cxn>
              <a:cxn ang="0">
                <a:pos x="288" y="188"/>
              </a:cxn>
              <a:cxn ang="0">
                <a:pos x="267" y="249"/>
              </a:cxn>
              <a:cxn ang="0">
                <a:pos x="250" y="327"/>
              </a:cxn>
              <a:cxn ang="0">
                <a:pos x="178" y="415"/>
              </a:cxn>
              <a:cxn ang="0">
                <a:pos x="174" y="490"/>
              </a:cxn>
              <a:cxn ang="0">
                <a:pos x="151" y="582"/>
              </a:cxn>
              <a:cxn ang="0">
                <a:pos x="155" y="665"/>
              </a:cxn>
              <a:cxn ang="0">
                <a:pos x="76" y="696"/>
              </a:cxn>
              <a:cxn ang="0">
                <a:pos x="46" y="775"/>
              </a:cxn>
              <a:cxn ang="0">
                <a:pos x="45" y="822"/>
              </a:cxn>
              <a:cxn ang="0">
                <a:pos x="54" y="944"/>
              </a:cxn>
              <a:cxn ang="0">
                <a:pos x="90" y="1011"/>
              </a:cxn>
              <a:cxn ang="0">
                <a:pos x="61" y="1039"/>
              </a:cxn>
              <a:cxn ang="0">
                <a:pos x="70" y="1128"/>
              </a:cxn>
              <a:cxn ang="0">
                <a:pos x="36" y="1187"/>
              </a:cxn>
              <a:cxn ang="0">
                <a:pos x="16" y="1270"/>
              </a:cxn>
            </a:cxnLst>
            <a:rect l="0" t="0" r="r" b="b"/>
            <a:pathLst>
              <a:path w="696" h="1628">
                <a:moveTo>
                  <a:pt x="2" y="1255"/>
                </a:moveTo>
                <a:cubicBezTo>
                  <a:pt x="1" y="1264"/>
                  <a:pt x="0" y="1275"/>
                  <a:pt x="2" y="1284"/>
                </a:cubicBezTo>
                <a:cubicBezTo>
                  <a:pt x="3" y="1292"/>
                  <a:pt x="5" y="1298"/>
                  <a:pt x="4" y="1306"/>
                </a:cubicBezTo>
                <a:cubicBezTo>
                  <a:pt x="4" y="1308"/>
                  <a:pt x="4" y="1310"/>
                  <a:pt x="5" y="1312"/>
                </a:cubicBezTo>
                <a:cubicBezTo>
                  <a:pt x="6" y="1314"/>
                  <a:pt x="8" y="1315"/>
                  <a:pt x="9" y="1317"/>
                </a:cubicBezTo>
                <a:cubicBezTo>
                  <a:pt x="10" y="1319"/>
                  <a:pt x="9" y="1321"/>
                  <a:pt x="8" y="1324"/>
                </a:cubicBezTo>
                <a:cubicBezTo>
                  <a:pt x="8" y="1327"/>
                  <a:pt x="8" y="1330"/>
                  <a:pt x="8" y="1333"/>
                </a:cubicBezTo>
                <a:cubicBezTo>
                  <a:pt x="9" y="1339"/>
                  <a:pt x="14" y="1342"/>
                  <a:pt x="16" y="1348"/>
                </a:cubicBezTo>
                <a:cubicBezTo>
                  <a:pt x="18" y="1350"/>
                  <a:pt x="19" y="1357"/>
                  <a:pt x="20" y="1359"/>
                </a:cubicBezTo>
                <a:cubicBezTo>
                  <a:pt x="20" y="1357"/>
                  <a:pt x="20" y="1356"/>
                  <a:pt x="21" y="1354"/>
                </a:cubicBezTo>
                <a:cubicBezTo>
                  <a:pt x="23" y="1353"/>
                  <a:pt x="30" y="1355"/>
                  <a:pt x="32" y="1356"/>
                </a:cubicBezTo>
                <a:cubicBezTo>
                  <a:pt x="36" y="1358"/>
                  <a:pt x="33" y="1360"/>
                  <a:pt x="30" y="1361"/>
                </a:cubicBezTo>
                <a:cubicBezTo>
                  <a:pt x="28" y="1362"/>
                  <a:pt x="27" y="1362"/>
                  <a:pt x="27" y="1365"/>
                </a:cubicBezTo>
                <a:cubicBezTo>
                  <a:pt x="25" y="1372"/>
                  <a:pt x="27" y="1379"/>
                  <a:pt x="31" y="1384"/>
                </a:cubicBezTo>
                <a:cubicBezTo>
                  <a:pt x="34" y="1388"/>
                  <a:pt x="34" y="1394"/>
                  <a:pt x="35" y="1398"/>
                </a:cubicBezTo>
                <a:cubicBezTo>
                  <a:pt x="36" y="1401"/>
                  <a:pt x="37" y="1404"/>
                  <a:pt x="39" y="1406"/>
                </a:cubicBezTo>
                <a:cubicBezTo>
                  <a:pt x="40" y="1407"/>
                  <a:pt x="40" y="1407"/>
                  <a:pt x="41" y="1407"/>
                </a:cubicBezTo>
                <a:cubicBezTo>
                  <a:pt x="43" y="1408"/>
                  <a:pt x="44" y="1410"/>
                  <a:pt x="47" y="1410"/>
                </a:cubicBezTo>
                <a:cubicBezTo>
                  <a:pt x="48" y="1415"/>
                  <a:pt x="49" y="1420"/>
                  <a:pt x="49" y="1425"/>
                </a:cubicBezTo>
                <a:cubicBezTo>
                  <a:pt x="51" y="1426"/>
                  <a:pt x="54" y="1426"/>
                  <a:pt x="55" y="1427"/>
                </a:cubicBezTo>
                <a:cubicBezTo>
                  <a:pt x="57" y="1429"/>
                  <a:pt x="56" y="1432"/>
                  <a:pt x="57" y="1434"/>
                </a:cubicBezTo>
                <a:cubicBezTo>
                  <a:pt x="57" y="1438"/>
                  <a:pt x="59" y="1441"/>
                  <a:pt x="60" y="1445"/>
                </a:cubicBezTo>
                <a:cubicBezTo>
                  <a:pt x="61" y="1448"/>
                  <a:pt x="60" y="1452"/>
                  <a:pt x="62" y="1455"/>
                </a:cubicBezTo>
                <a:cubicBezTo>
                  <a:pt x="63" y="1457"/>
                  <a:pt x="64" y="1459"/>
                  <a:pt x="65" y="1460"/>
                </a:cubicBezTo>
                <a:cubicBezTo>
                  <a:pt x="67" y="1462"/>
                  <a:pt x="67" y="1464"/>
                  <a:pt x="68" y="1466"/>
                </a:cubicBezTo>
                <a:cubicBezTo>
                  <a:pt x="70" y="1470"/>
                  <a:pt x="73" y="1474"/>
                  <a:pt x="75" y="1479"/>
                </a:cubicBezTo>
                <a:cubicBezTo>
                  <a:pt x="75" y="1474"/>
                  <a:pt x="79" y="1474"/>
                  <a:pt x="81" y="1478"/>
                </a:cubicBezTo>
                <a:cubicBezTo>
                  <a:pt x="82" y="1479"/>
                  <a:pt x="82" y="1483"/>
                  <a:pt x="83" y="1484"/>
                </a:cubicBezTo>
                <a:cubicBezTo>
                  <a:pt x="83" y="1487"/>
                  <a:pt x="83" y="1490"/>
                  <a:pt x="85" y="1493"/>
                </a:cubicBezTo>
                <a:cubicBezTo>
                  <a:pt x="86" y="1495"/>
                  <a:pt x="88" y="1497"/>
                  <a:pt x="89" y="1498"/>
                </a:cubicBezTo>
                <a:cubicBezTo>
                  <a:pt x="91" y="1501"/>
                  <a:pt x="89" y="1500"/>
                  <a:pt x="91" y="1500"/>
                </a:cubicBezTo>
                <a:cubicBezTo>
                  <a:pt x="91" y="1503"/>
                  <a:pt x="90" y="1507"/>
                  <a:pt x="92" y="1509"/>
                </a:cubicBezTo>
                <a:cubicBezTo>
                  <a:pt x="93" y="1510"/>
                  <a:pt x="101" y="1514"/>
                  <a:pt x="97" y="1517"/>
                </a:cubicBezTo>
                <a:cubicBezTo>
                  <a:pt x="93" y="1512"/>
                  <a:pt x="87" y="1515"/>
                  <a:pt x="85" y="1521"/>
                </a:cubicBezTo>
                <a:cubicBezTo>
                  <a:pt x="84" y="1523"/>
                  <a:pt x="84" y="1525"/>
                  <a:pt x="85" y="1527"/>
                </a:cubicBezTo>
                <a:cubicBezTo>
                  <a:pt x="86" y="1531"/>
                  <a:pt x="95" y="1535"/>
                  <a:pt x="92" y="1540"/>
                </a:cubicBezTo>
                <a:cubicBezTo>
                  <a:pt x="90" y="1540"/>
                  <a:pt x="87" y="1541"/>
                  <a:pt x="85" y="1540"/>
                </a:cubicBezTo>
                <a:cubicBezTo>
                  <a:pt x="82" y="1539"/>
                  <a:pt x="83" y="1537"/>
                  <a:pt x="82" y="1534"/>
                </a:cubicBezTo>
                <a:cubicBezTo>
                  <a:pt x="81" y="1533"/>
                  <a:pt x="76" y="1535"/>
                  <a:pt x="75" y="1537"/>
                </a:cubicBezTo>
                <a:cubicBezTo>
                  <a:pt x="74" y="1539"/>
                  <a:pt x="76" y="1541"/>
                  <a:pt x="77" y="1543"/>
                </a:cubicBezTo>
                <a:cubicBezTo>
                  <a:pt x="78" y="1545"/>
                  <a:pt x="79" y="1547"/>
                  <a:pt x="81" y="1549"/>
                </a:cubicBezTo>
                <a:cubicBezTo>
                  <a:pt x="82" y="1550"/>
                  <a:pt x="83" y="1551"/>
                  <a:pt x="83" y="1551"/>
                </a:cubicBezTo>
                <a:cubicBezTo>
                  <a:pt x="84" y="1553"/>
                  <a:pt x="85" y="1554"/>
                  <a:pt x="86" y="1555"/>
                </a:cubicBezTo>
                <a:cubicBezTo>
                  <a:pt x="88" y="1556"/>
                  <a:pt x="92" y="1554"/>
                  <a:pt x="91" y="1558"/>
                </a:cubicBezTo>
                <a:cubicBezTo>
                  <a:pt x="90" y="1560"/>
                  <a:pt x="88" y="1559"/>
                  <a:pt x="88" y="1562"/>
                </a:cubicBezTo>
                <a:cubicBezTo>
                  <a:pt x="87" y="1563"/>
                  <a:pt x="88" y="1566"/>
                  <a:pt x="89" y="1568"/>
                </a:cubicBezTo>
                <a:cubicBezTo>
                  <a:pt x="90" y="1570"/>
                  <a:pt x="88" y="1569"/>
                  <a:pt x="91" y="1571"/>
                </a:cubicBezTo>
                <a:cubicBezTo>
                  <a:pt x="93" y="1572"/>
                  <a:pt x="96" y="1573"/>
                  <a:pt x="98" y="1574"/>
                </a:cubicBezTo>
                <a:cubicBezTo>
                  <a:pt x="104" y="1578"/>
                  <a:pt x="99" y="1583"/>
                  <a:pt x="98" y="1589"/>
                </a:cubicBezTo>
                <a:cubicBezTo>
                  <a:pt x="98" y="1591"/>
                  <a:pt x="98" y="1594"/>
                  <a:pt x="99" y="1596"/>
                </a:cubicBezTo>
                <a:cubicBezTo>
                  <a:pt x="100" y="1598"/>
                  <a:pt x="101" y="1598"/>
                  <a:pt x="102" y="1601"/>
                </a:cubicBezTo>
                <a:cubicBezTo>
                  <a:pt x="103" y="1606"/>
                  <a:pt x="98" y="1606"/>
                  <a:pt x="94" y="1606"/>
                </a:cubicBezTo>
                <a:cubicBezTo>
                  <a:pt x="91" y="1606"/>
                  <a:pt x="89" y="1605"/>
                  <a:pt x="88" y="1609"/>
                </a:cubicBezTo>
                <a:cubicBezTo>
                  <a:pt x="87" y="1611"/>
                  <a:pt x="87" y="1615"/>
                  <a:pt x="89" y="1617"/>
                </a:cubicBezTo>
                <a:cubicBezTo>
                  <a:pt x="90" y="1617"/>
                  <a:pt x="91" y="1617"/>
                  <a:pt x="92" y="1617"/>
                </a:cubicBezTo>
                <a:cubicBezTo>
                  <a:pt x="93" y="1617"/>
                  <a:pt x="93" y="1618"/>
                  <a:pt x="94" y="1619"/>
                </a:cubicBezTo>
                <a:cubicBezTo>
                  <a:pt x="95" y="1620"/>
                  <a:pt x="99" y="1620"/>
                  <a:pt x="100" y="1621"/>
                </a:cubicBezTo>
                <a:cubicBezTo>
                  <a:pt x="107" y="1623"/>
                  <a:pt x="114" y="1624"/>
                  <a:pt x="121" y="1626"/>
                </a:cubicBezTo>
                <a:cubicBezTo>
                  <a:pt x="123" y="1627"/>
                  <a:pt x="125" y="1628"/>
                  <a:pt x="127" y="1627"/>
                </a:cubicBezTo>
                <a:cubicBezTo>
                  <a:pt x="131" y="1626"/>
                  <a:pt x="133" y="1624"/>
                  <a:pt x="138" y="1624"/>
                </a:cubicBezTo>
                <a:cubicBezTo>
                  <a:pt x="143" y="1624"/>
                  <a:pt x="148" y="1625"/>
                  <a:pt x="153" y="1624"/>
                </a:cubicBezTo>
                <a:cubicBezTo>
                  <a:pt x="157" y="1624"/>
                  <a:pt x="160" y="1622"/>
                  <a:pt x="163" y="1619"/>
                </a:cubicBezTo>
                <a:cubicBezTo>
                  <a:pt x="167" y="1616"/>
                  <a:pt x="172" y="1611"/>
                  <a:pt x="173" y="1606"/>
                </a:cubicBezTo>
                <a:cubicBezTo>
                  <a:pt x="174" y="1605"/>
                  <a:pt x="174" y="1599"/>
                  <a:pt x="174" y="1598"/>
                </a:cubicBezTo>
                <a:cubicBezTo>
                  <a:pt x="173" y="1595"/>
                  <a:pt x="172" y="1595"/>
                  <a:pt x="170" y="1594"/>
                </a:cubicBezTo>
                <a:cubicBezTo>
                  <a:pt x="166" y="1592"/>
                  <a:pt x="162" y="1591"/>
                  <a:pt x="164" y="1585"/>
                </a:cubicBezTo>
                <a:cubicBezTo>
                  <a:pt x="165" y="1581"/>
                  <a:pt x="168" y="1577"/>
                  <a:pt x="171" y="1575"/>
                </a:cubicBezTo>
                <a:cubicBezTo>
                  <a:pt x="174" y="1572"/>
                  <a:pt x="179" y="1572"/>
                  <a:pt x="180" y="1568"/>
                </a:cubicBezTo>
                <a:cubicBezTo>
                  <a:pt x="181" y="1566"/>
                  <a:pt x="180" y="1564"/>
                  <a:pt x="180" y="1562"/>
                </a:cubicBezTo>
                <a:cubicBezTo>
                  <a:pt x="180" y="1560"/>
                  <a:pt x="183" y="1553"/>
                  <a:pt x="185" y="1553"/>
                </a:cubicBezTo>
                <a:cubicBezTo>
                  <a:pt x="185" y="1556"/>
                  <a:pt x="196" y="1562"/>
                  <a:pt x="198" y="1559"/>
                </a:cubicBezTo>
                <a:cubicBezTo>
                  <a:pt x="200" y="1556"/>
                  <a:pt x="195" y="1553"/>
                  <a:pt x="197" y="1550"/>
                </a:cubicBezTo>
                <a:cubicBezTo>
                  <a:pt x="199" y="1547"/>
                  <a:pt x="203" y="1547"/>
                  <a:pt x="206" y="1546"/>
                </a:cubicBezTo>
                <a:cubicBezTo>
                  <a:pt x="206" y="1545"/>
                  <a:pt x="206" y="1545"/>
                  <a:pt x="207" y="1545"/>
                </a:cubicBezTo>
                <a:cubicBezTo>
                  <a:pt x="208" y="1545"/>
                  <a:pt x="209" y="1545"/>
                  <a:pt x="209" y="1545"/>
                </a:cubicBezTo>
                <a:cubicBezTo>
                  <a:pt x="212" y="1545"/>
                  <a:pt x="213" y="1545"/>
                  <a:pt x="216" y="1544"/>
                </a:cubicBezTo>
                <a:cubicBezTo>
                  <a:pt x="220" y="1543"/>
                  <a:pt x="224" y="1543"/>
                  <a:pt x="228" y="1542"/>
                </a:cubicBezTo>
                <a:cubicBezTo>
                  <a:pt x="233" y="1540"/>
                  <a:pt x="236" y="1539"/>
                  <a:pt x="240" y="1544"/>
                </a:cubicBezTo>
                <a:cubicBezTo>
                  <a:pt x="243" y="1549"/>
                  <a:pt x="243" y="1556"/>
                  <a:pt x="250" y="1554"/>
                </a:cubicBezTo>
                <a:cubicBezTo>
                  <a:pt x="252" y="1554"/>
                  <a:pt x="254" y="1553"/>
                  <a:pt x="256" y="1552"/>
                </a:cubicBezTo>
                <a:cubicBezTo>
                  <a:pt x="257" y="1552"/>
                  <a:pt x="259" y="1553"/>
                  <a:pt x="261" y="1552"/>
                </a:cubicBezTo>
                <a:cubicBezTo>
                  <a:pt x="261" y="1550"/>
                  <a:pt x="263" y="1548"/>
                  <a:pt x="264" y="1546"/>
                </a:cubicBezTo>
                <a:cubicBezTo>
                  <a:pt x="265" y="1545"/>
                  <a:pt x="267" y="1543"/>
                  <a:pt x="268" y="1540"/>
                </a:cubicBezTo>
                <a:cubicBezTo>
                  <a:pt x="270" y="1536"/>
                  <a:pt x="272" y="1533"/>
                  <a:pt x="274" y="1529"/>
                </a:cubicBezTo>
                <a:cubicBezTo>
                  <a:pt x="276" y="1524"/>
                  <a:pt x="277" y="1519"/>
                  <a:pt x="278" y="1515"/>
                </a:cubicBezTo>
                <a:cubicBezTo>
                  <a:pt x="279" y="1512"/>
                  <a:pt x="282" y="1502"/>
                  <a:pt x="286" y="1502"/>
                </a:cubicBezTo>
                <a:cubicBezTo>
                  <a:pt x="289" y="1503"/>
                  <a:pt x="289" y="1512"/>
                  <a:pt x="290" y="1515"/>
                </a:cubicBezTo>
                <a:cubicBezTo>
                  <a:pt x="291" y="1520"/>
                  <a:pt x="291" y="1524"/>
                  <a:pt x="290" y="1530"/>
                </a:cubicBezTo>
                <a:cubicBezTo>
                  <a:pt x="290" y="1533"/>
                  <a:pt x="288" y="1543"/>
                  <a:pt x="290" y="1545"/>
                </a:cubicBezTo>
                <a:cubicBezTo>
                  <a:pt x="292" y="1543"/>
                  <a:pt x="294" y="1541"/>
                  <a:pt x="295" y="1539"/>
                </a:cubicBezTo>
                <a:cubicBezTo>
                  <a:pt x="296" y="1536"/>
                  <a:pt x="296" y="1533"/>
                  <a:pt x="297" y="1530"/>
                </a:cubicBezTo>
                <a:cubicBezTo>
                  <a:pt x="298" y="1524"/>
                  <a:pt x="300" y="1520"/>
                  <a:pt x="301" y="1514"/>
                </a:cubicBezTo>
                <a:cubicBezTo>
                  <a:pt x="303" y="1507"/>
                  <a:pt x="306" y="1500"/>
                  <a:pt x="309" y="1493"/>
                </a:cubicBezTo>
                <a:cubicBezTo>
                  <a:pt x="313" y="1485"/>
                  <a:pt x="317" y="1476"/>
                  <a:pt x="320" y="1467"/>
                </a:cubicBezTo>
                <a:cubicBezTo>
                  <a:pt x="321" y="1462"/>
                  <a:pt x="322" y="1456"/>
                  <a:pt x="323" y="1451"/>
                </a:cubicBezTo>
                <a:cubicBezTo>
                  <a:pt x="323" y="1448"/>
                  <a:pt x="323" y="1444"/>
                  <a:pt x="323" y="1440"/>
                </a:cubicBezTo>
                <a:cubicBezTo>
                  <a:pt x="323" y="1438"/>
                  <a:pt x="324" y="1430"/>
                  <a:pt x="320" y="1433"/>
                </a:cubicBezTo>
                <a:cubicBezTo>
                  <a:pt x="318" y="1434"/>
                  <a:pt x="317" y="1439"/>
                  <a:pt x="316" y="1441"/>
                </a:cubicBezTo>
                <a:cubicBezTo>
                  <a:pt x="315" y="1444"/>
                  <a:pt x="314" y="1446"/>
                  <a:pt x="312" y="1449"/>
                </a:cubicBezTo>
                <a:cubicBezTo>
                  <a:pt x="310" y="1454"/>
                  <a:pt x="308" y="1458"/>
                  <a:pt x="306" y="1462"/>
                </a:cubicBezTo>
                <a:cubicBezTo>
                  <a:pt x="304" y="1465"/>
                  <a:pt x="303" y="1469"/>
                  <a:pt x="303" y="1473"/>
                </a:cubicBezTo>
                <a:cubicBezTo>
                  <a:pt x="302" y="1475"/>
                  <a:pt x="302" y="1480"/>
                  <a:pt x="300" y="1482"/>
                </a:cubicBezTo>
                <a:cubicBezTo>
                  <a:pt x="299" y="1483"/>
                  <a:pt x="294" y="1486"/>
                  <a:pt x="293" y="1485"/>
                </a:cubicBezTo>
                <a:cubicBezTo>
                  <a:pt x="289" y="1484"/>
                  <a:pt x="290" y="1469"/>
                  <a:pt x="291" y="1465"/>
                </a:cubicBezTo>
                <a:cubicBezTo>
                  <a:pt x="292" y="1460"/>
                  <a:pt x="293" y="1456"/>
                  <a:pt x="293" y="1451"/>
                </a:cubicBezTo>
                <a:cubicBezTo>
                  <a:pt x="292" y="1450"/>
                  <a:pt x="292" y="1449"/>
                  <a:pt x="292" y="1447"/>
                </a:cubicBezTo>
                <a:cubicBezTo>
                  <a:pt x="292" y="1444"/>
                  <a:pt x="293" y="1440"/>
                  <a:pt x="295" y="1437"/>
                </a:cubicBezTo>
                <a:cubicBezTo>
                  <a:pt x="297" y="1435"/>
                  <a:pt x="299" y="1436"/>
                  <a:pt x="300" y="1433"/>
                </a:cubicBezTo>
                <a:cubicBezTo>
                  <a:pt x="301" y="1430"/>
                  <a:pt x="301" y="1426"/>
                  <a:pt x="302" y="1423"/>
                </a:cubicBezTo>
                <a:cubicBezTo>
                  <a:pt x="302" y="1414"/>
                  <a:pt x="301" y="1406"/>
                  <a:pt x="302" y="1397"/>
                </a:cubicBezTo>
                <a:cubicBezTo>
                  <a:pt x="303" y="1394"/>
                  <a:pt x="303" y="1391"/>
                  <a:pt x="304" y="1388"/>
                </a:cubicBezTo>
                <a:cubicBezTo>
                  <a:pt x="304" y="1387"/>
                  <a:pt x="305" y="1386"/>
                  <a:pt x="306" y="1384"/>
                </a:cubicBezTo>
                <a:cubicBezTo>
                  <a:pt x="306" y="1382"/>
                  <a:pt x="306" y="1379"/>
                  <a:pt x="307" y="1376"/>
                </a:cubicBezTo>
                <a:cubicBezTo>
                  <a:pt x="308" y="1369"/>
                  <a:pt x="310" y="1363"/>
                  <a:pt x="309" y="1356"/>
                </a:cubicBezTo>
                <a:cubicBezTo>
                  <a:pt x="309" y="1353"/>
                  <a:pt x="308" y="1349"/>
                  <a:pt x="309" y="1345"/>
                </a:cubicBezTo>
                <a:cubicBezTo>
                  <a:pt x="310" y="1341"/>
                  <a:pt x="317" y="1337"/>
                  <a:pt x="312" y="1332"/>
                </a:cubicBezTo>
                <a:cubicBezTo>
                  <a:pt x="310" y="1329"/>
                  <a:pt x="308" y="1330"/>
                  <a:pt x="309" y="1326"/>
                </a:cubicBezTo>
                <a:cubicBezTo>
                  <a:pt x="309" y="1325"/>
                  <a:pt x="310" y="1322"/>
                  <a:pt x="311" y="1321"/>
                </a:cubicBezTo>
                <a:cubicBezTo>
                  <a:pt x="313" y="1318"/>
                  <a:pt x="318" y="1317"/>
                  <a:pt x="316" y="1313"/>
                </a:cubicBezTo>
                <a:cubicBezTo>
                  <a:pt x="315" y="1311"/>
                  <a:pt x="313" y="1310"/>
                  <a:pt x="313" y="1309"/>
                </a:cubicBezTo>
                <a:cubicBezTo>
                  <a:pt x="312" y="1307"/>
                  <a:pt x="314" y="1306"/>
                  <a:pt x="314" y="1304"/>
                </a:cubicBezTo>
                <a:cubicBezTo>
                  <a:pt x="316" y="1300"/>
                  <a:pt x="315" y="1298"/>
                  <a:pt x="319" y="1298"/>
                </a:cubicBezTo>
                <a:cubicBezTo>
                  <a:pt x="322" y="1297"/>
                  <a:pt x="323" y="1297"/>
                  <a:pt x="325" y="1296"/>
                </a:cubicBezTo>
                <a:cubicBezTo>
                  <a:pt x="328" y="1294"/>
                  <a:pt x="330" y="1290"/>
                  <a:pt x="333" y="1288"/>
                </a:cubicBezTo>
                <a:cubicBezTo>
                  <a:pt x="336" y="1285"/>
                  <a:pt x="342" y="1286"/>
                  <a:pt x="346" y="1283"/>
                </a:cubicBezTo>
                <a:cubicBezTo>
                  <a:pt x="351" y="1280"/>
                  <a:pt x="352" y="1271"/>
                  <a:pt x="357" y="1268"/>
                </a:cubicBezTo>
                <a:cubicBezTo>
                  <a:pt x="357" y="1271"/>
                  <a:pt x="357" y="1277"/>
                  <a:pt x="361" y="1278"/>
                </a:cubicBezTo>
                <a:cubicBezTo>
                  <a:pt x="363" y="1278"/>
                  <a:pt x="367" y="1275"/>
                  <a:pt x="368" y="1274"/>
                </a:cubicBezTo>
                <a:cubicBezTo>
                  <a:pt x="369" y="1271"/>
                  <a:pt x="367" y="1267"/>
                  <a:pt x="368" y="1264"/>
                </a:cubicBezTo>
                <a:cubicBezTo>
                  <a:pt x="376" y="1264"/>
                  <a:pt x="387" y="1267"/>
                  <a:pt x="393" y="1262"/>
                </a:cubicBezTo>
                <a:cubicBezTo>
                  <a:pt x="394" y="1262"/>
                  <a:pt x="394" y="1260"/>
                  <a:pt x="395" y="1260"/>
                </a:cubicBezTo>
                <a:cubicBezTo>
                  <a:pt x="397" y="1259"/>
                  <a:pt x="399" y="1258"/>
                  <a:pt x="401" y="1257"/>
                </a:cubicBezTo>
                <a:cubicBezTo>
                  <a:pt x="403" y="1256"/>
                  <a:pt x="409" y="1254"/>
                  <a:pt x="407" y="1250"/>
                </a:cubicBezTo>
                <a:cubicBezTo>
                  <a:pt x="403" y="1249"/>
                  <a:pt x="399" y="1250"/>
                  <a:pt x="395" y="1248"/>
                </a:cubicBezTo>
                <a:cubicBezTo>
                  <a:pt x="395" y="1240"/>
                  <a:pt x="386" y="1235"/>
                  <a:pt x="388" y="1226"/>
                </a:cubicBezTo>
                <a:cubicBezTo>
                  <a:pt x="392" y="1225"/>
                  <a:pt x="407" y="1233"/>
                  <a:pt x="405" y="1223"/>
                </a:cubicBezTo>
                <a:cubicBezTo>
                  <a:pt x="398" y="1220"/>
                  <a:pt x="389" y="1218"/>
                  <a:pt x="392" y="1208"/>
                </a:cubicBezTo>
                <a:cubicBezTo>
                  <a:pt x="393" y="1204"/>
                  <a:pt x="401" y="1205"/>
                  <a:pt x="405" y="1206"/>
                </a:cubicBezTo>
                <a:cubicBezTo>
                  <a:pt x="412" y="1207"/>
                  <a:pt x="408" y="1204"/>
                  <a:pt x="410" y="1199"/>
                </a:cubicBezTo>
                <a:cubicBezTo>
                  <a:pt x="411" y="1196"/>
                  <a:pt x="411" y="1196"/>
                  <a:pt x="414" y="1195"/>
                </a:cubicBezTo>
                <a:cubicBezTo>
                  <a:pt x="416" y="1194"/>
                  <a:pt x="420" y="1194"/>
                  <a:pt x="423" y="1192"/>
                </a:cubicBezTo>
                <a:cubicBezTo>
                  <a:pt x="425" y="1190"/>
                  <a:pt x="426" y="1190"/>
                  <a:pt x="424" y="1187"/>
                </a:cubicBezTo>
                <a:cubicBezTo>
                  <a:pt x="424" y="1186"/>
                  <a:pt x="422" y="1185"/>
                  <a:pt x="421" y="1185"/>
                </a:cubicBezTo>
                <a:cubicBezTo>
                  <a:pt x="421" y="1183"/>
                  <a:pt x="422" y="1178"/>
                  <a:pt x="423" y="1177"/>
                </a:cubicBezTo>
                <a:cubicBezTo>
                  <a:pt x="425" y="1176"/>
                  <a:pt x="428" y="1178"/>
                  <a:pt x="430" y="1176"/>
                </a:cubicBezTo>
                <a:cubicBezTo>
                  <a:pt x="434" y="1174"/>
                  <a:pt x="433" y="1169"/>
                  <a:pt x="432" y="1166"/>
                </a:cubicBezTo>
                <a:cubicBezTo>
                  <a:pt x="431" y="1163"/>
                  <a:pt x="430" y="1161"/>
                  <a:pt x="428" y="1159"/>
                </a:cubicBezTo>
                <a:cubicBezTo>
                  <a:pt x="427" y="1159"/>
                  <a:pt x="426" y="1158"/>
                  <a:pt x="426" y="1157"/>
                </a:cubicBezTo>
                <a:cubicBezTo>
                  <a:pt x="422" y="1155"/>
                  <a:pt x="419" y="1155"/>
                  <a:pt x="417" y="1151"/>
                </a:cubicBezTo>
                <a:cubicBezTo>
                  <a:pt x="416" y="1148"/>
                  <a:pt x="417" y="1145"/>
                  <a:pt x="416" y="1143"/>
                </a:cubicBezTo>
                <a:cubicBezTo>
                  <a:pt x="416" y="1142"/>
                  <a:pt x="414" y="1141"/>
                  <a:pt x="413" y="1140"/>
                </a:cubicBezTo>
                <a:cubicBezTo>
                  <a:pt x="412" y="1139"/>
                  <a:pt x="412" y="1137"/>
                  <a:pt x="411" y="1135"/>
                </a:cubicBezTo>
                <a:cubicBezTo>
                  <a:pt x="410" y="1134"/>
                  <a:pt x="408" y="1134"/>
                  <a:pt x="408" y="1133"/>
                </a:cubicBezTo>
                <a:cubicBezTo>
                  <a:pt x="407" y="1131"/>
                  <a:pt x="408" y="1127"/>
                  <a:pt x="407" y="1125"/>
                </a:cubicBezTo>
                <a:cubicBezTo>
                  <a:pt x="407" y="1122"/>
                  <a:pt x="406" y="1122"/>
                  <a:pt x="404" y="1120"/>
                </a:cubicBezTo>
                <a:cubicBezTo>
                  <a:pt x="403" y="1119"/>
                  <a:pt x="400" y="1118"/>
                  <a:pt x="399" y="1117"/>
                </a:cubicBezTo>
                <a:cubicBezTo>
                  <a:pt x="399" y="1116"/>
                  <a:pt x="399" y="1114"/>
                  <a:pt x="399" y="1113"/>
                </a:cubicBezTo>
                <a:cubicBezTo>
                  <a:pt x="398" y="1108"/>
                  <a:pt x="394" y="1099"/>
                  <a:pt x="389" y="1098"/>
                </a:cubicBezTo>
                <a:cubicBezTo>
                  <a:pt x="389" y="1102"/>
                  <a:pt x="390" y="1109"/>
                  <a:pt x="385" y="1110"/>
                </a:cubicBezTo>
                <a:cubicBezTo>
                  <a:pt x="381" y="1111"/>
                  <a:pt x="377" y="1106"/>
                  <a:pt x="374" y="1103"/>
                </a:cubicBezTo>
                <a:cubicBezTo>
                  <a:pt x="371" y="1099"/>
                  <a:pt x="368" y="1096"/>
                  <a:pt x="366" y="1091"/>
                </a:cubicBezTo>
                <a:cubicBezTo>
                  <a:pt x="365" y="1089"/>
                  <a:pt x="364" y="1087"/>
                  <a:pt x="361" y="1088"/>
                </a:cubicBezTo>
                <a:cubicBezTo>
                  <a:pt x="361" y="1089"/>
                  <a:pt x="361" y="1093"/>
                  <a:pt x="360" y="1094"/>
                </a:cubicBezTo>
                <a:cubicBezTo>
                  <a:pt x="357" y="1095"/>
                  <a:pt x="354" y="1089"/>
                  <a:pt x="353" y="1088"/>
                </a:cubicBezTo>
                <a:cubicBezTo>
                  <a:pt x="351" y="1084"/>
                  <a:pt x="353" y="1083"/>
                  <a:pt x="348" y="1083"/>
                </a:cubicBezTo>
                <a:cubicBezTo>
                  <a:pt x="344" y="1083"/>
                  <a:pt x="338" y="1081"/>
                  <a:pt x="336" y="1076"/>
                </a:cubicBezTo>
                <a:cubicBezTo>
                  <a:pt x="334" y="1070"/>
                  <a:pt x="341" y="1072"/>
                  <a:pt x="341" y="1068"/>
                </a:cubicBezTo>
                <a:cubicBezTo>
                  <a:pt x="341" y="1064"/>
                  <a:pt x="336" y="1063"/>
                  <a:pt x="335" y="1060"/>
                </a:cubicBezTo>
                <a:cubicBezTo>
                  <a:pt x="334" y="1057"/>
                  <a:pt x="334" y="1054"/>
                  <a:pt x="334" y="1051"/>
                </a:cubicBezTo>
                <a:cubicBezTo>
                  <a:pt x="334" y="1047"/>
                  <a:pt x="333" y="1044"/>
                  <a:pt x="332" y="1041"/>
                </a:cubicBezTo>
                <a:cubicBezTo>
                  <a:pt x="331" y="1040"/>
                  <a:pt x="331" y="1040"/>
                  <a:pt x="330" y="1039"/>
                </a:cubicBezTo>
                <a:cubicBezTo>
                  <a:pt x="330" y="1038"/>
                  <a:pt x="330" y="1037"/>
                  <a:pt x="330" y="1036"/>
                </a:cubicBezTo>
                <a:cubicBezTo>
                  <a:pt x="330" y="1034"/>
                  <a:pt x="330" y="1032"/>
                  <a:pt x="330" y="1029"/>
                </a:cubicBezTo>
                <a:cubicBezTo>
                  <a:pt x="330" y="1024"/>
                  <a:pt x="330" y="1018"/>
                  <a:pt x="330" y="1013"/>
                </a:cubicBezTo>
                <a:cubicBezTo>
                  <a:pt x="330" y="1009"/>
                  <a:pt x="330" y="1006"/>
                  <a:pt x="329" y="1003"/>
                </a:cubicBezTo>
                <a:cubicBezTo>
                  <a:pt x="329" y="1000"/>
                  <a:pt x="330" y="996"/>
                  <a:pt x="330" y="993"/>
                </a:cubicBezTo>
                <a:cubicBezTo>
                  <a:pt x="331" y="988"/>
                  <a:pt x="330" y="983"/>
                  <a:pt x="330" y="979"/>
                </a:cubicBezTo>
                <a:cubicBezTo>
                  <a:pt x="330" y="977"/>
                  <a:pt x="330" y="974"/>
                  <a:pt x="330" y="973"/>
                </a:cubicBezTo>
                <a:cubicBezTo>
                  <a:pt x="331" y="969"/>
                  <a:pt x="336" y="969"/>
                  <a:pt x="338" y="966"/>
                </a:cubicBezTo>
                <a:cubicBezTo>
                  <a:pt x="343" y="960"/>
                  <a:pt x="342" y="946"/>
                  <a:pt x="342" y="938"/>
                </a:cubicBezTo>
                <a:cubicBezTo>
                  <a:pt x="342" y="930"/>
                  <a:pt x="340" y="920"/>
                  <a:pt x="342" y="912"/>
                </a:cubicBezTo>
                <a:cubicBezTo>
                  <a:pt x="343" y="909"/>
                  <a:pt x="344" y="907"/>
                  <a:pt x="344" y="903"/>
                </a:cubicBezTo>
                <a:cubicBezTo>
                  <a:pt x="344" y="901"/>
                  <a:pt x="343" y="899"/>
                  <a:pt x="342" y="897"/>
                </a:cubicBezTo>
                <a:cubicBezTo>
                  <a:pt x="342" y="895"/>
                  <a:pt x="342" y="890"/>
                  <a:pt x="343" y="889"/>
                </a:cubicBezTo>
                <a:cubicBezTo>
                  <a:pt x="345" y="887"/>
                  <a:pt x="350" y="888"/>
                  <a:pt x="352" y="888"/>
                </a:cubicBezTo>
                <a:cubicBezTo>
                  <a:pt x="356" y="887"/>
                  <a:pt x="356" y="886"/>
                  <a:pt x="358" y="882"/>
                </a:cubicBezTo>
                <a:cubicBezTo>
                  <a:pt x="360" y="877"/>
                  <a:pt x="362" y="872"/>
                  <a:pt x="365" y="867"/>
                </a:cubicBezTo>
                <a:cubicBezTo>
                  <a:pt x="365" y="865"/>
                  <a:pt x="366" y="861"/>
                  <a:pt x="368" y="860"/>
                </a:cubicBezTo>
                <a:cubicBezTo>
                  <a:pt x="368" y="859"/>
                  <a:pt x="369" y="859"/>
                  <a:pt x="370" y="858"/>
                </a:cubicBezTo>
                <a:cubicBezTo>
                  <a:pt x="372" y="857"/>
                  <a:pt x="374" y="853"/>
                  <a:pt x="374" y="851"/>
                </a:cubicBezTo>
                <a:cubicBezTo>
                  <a:pt x="375" y="848"/>
                  <a:pt x="375" y="845"/>
                  <a:pt x="377" y="841"/>
                </a:cubicBezTo>
                <a:cubicBezTo>
                  <a:pt x="378" y="839"/>
                  <a:pt x="382" y="834"/>
                  <a:pt x="385" y="832"/>
                </a:cubicBezTo>
                <a:cubicBezTo>
                  <a:pt x="387" y="832"/>
                  <a:pt x="388" y="833"/>
                  <a:pt x="389" y="832"/>
                </a:cubicBezTo>
                <a:cubicBezTo>
                  <a:pt x="389" y="831"/>
                  <a:pt x="391" y="828"/>
                  <a:pt x="391" y="827"/>
                </a:cubicBezTo>
                <a:cubicBezTo>
                  <a:pt x="392" y="825"/>
                  <a:pt x="393" y="822"/>
                  <a:pt x="393" y="819"/>
                </a:cubicBezTo>
                <a:cubicBezTo>
                  <a:pt x="393" y="817"/>
                  <a:pt x="391" y="815"/>
                  <a:pt x="392" y="812"/>
                </a:cubicBezTo>
                <a:cubicBezTo>
                  <a:pt x="392" y="811"/>
                  <a:pt x="393" y="812"/>
                  <a:pt x="393" y="811"/>
                </a:cubicBezTo>
                <a:cubicBezTo>
                  <a:pt x="393" y="809"/>
                  <a:pt x="393" y="809"/>
                  <a:pt x="393" y="808"/>
                </a:cubicBezTo>
                <a:cubicBezTo>
                  <a:pt x="392" y="806"/>
                  <a:pt x="392" y="804"/>
                  <a:pt x="391" y="803"/>
                </a:cubicBezTo>
                <a:cubicBezTo>
                  <a:pt x="391" y="802"/>
                  <a:pt x="390" y="802"/>
                  <a:pt x="390" y="802"/>
                </a:cubicBezTo>
                <a:cubicBezTo>
                  <a:pt x="395" y="801"/>
                  <a:pt x="400" y="800"/>
                  <a:pt x="404" y="798"/>
                </a:cubicBezTo>
                <a:cubicBezTo>
                  <a:pt x="407" y="796"/>
                  <a:pt x="407" y="795"/>
                  <a:pt x="409" y="793"/>
                </a:cubicBezTo>
                <a:cubicBezTo>
                  <a:pt x="415" y="783"/>
                  <a:pt x="422" y="775"/>
                  <a:pt x="431" y="768"/>
                </a:cubicBezTo>
                <a:cubicBezTo>
                  <a:pt x="434" y="766"/>
                  <a:pt x="437" y="764"/>
                  <a:pt x="440" y="761"/>
                </a:cubicBezTo>
                <a:cubicBezTo>
                  <a:pt x="443" y="759"/>
                  <a:pt x="445" y="756"/>
                  <a:pt x="448" y="753"/>
                </a:cubicBezTo>
                <a:cubicBezTo>
                  <a:pt x="451" y="750"/>
                  <a:pt x="452" y="750"/>
                  <a:pt x="456" y="752"/>
                </a:cubicBezTo>
                <a:cubicBezTo>
                  <a:pt x="458" y="752"/>
                  <a:pt x="459" y="753"/>
                  <a:pt x="461" y="753"/>
                </a:cubicBezTo>
                <a:cubicBezTo>
                  <a:pt x="464" y="752"/>
                  <a:pt x="464" y="746"/>
                  <a:pt x="466" y="744"/>
                </a:cubicBezTo>
                <a:cubicBezTo>
                  <a:pt x="471" y="740"/>
                  <a:pt x="476" y="739"/>
                  <a:pt x="481" y="736"/>
                </a:cubicBezTo>
                <a:cubicBezTo>
                  <a:pt x="484" y="735"/>
                  <a:pt x="487" y="731"/>
                  <a:pt x="490" y="730"/>
                </a:cubicBezTo>
                <a:cubicBezTo>
                  <a:pt x="493" y="729"/>
                  <a:pt x="497" y="731"/>
                  <a:pt x="500" y="732"/>
                </a:cubicBezTo>
                <a:cubicBezTo>
                  <a:pt x="503" y="732"/>
                  <a:pt x="507" y="732"/>
                  <a:pt x="510" y="732"/>
                </a:cubicBezTo>
                <a:cubicBezTo>
                  <a:pt x="513" y="732"/>
                  <a:pt x="514" y="733"/>
                  <a:pt x="515" y="729"/>
                </a:cubicBezTo>
                <a:cubicBezTo>
                  <a:pt x="517" y="725"/>
                  <a:pt x="518" y="719"/>
                  <a:pt x="518" y="715"/>
                </a:cubicBezTo>
                <a:cubicBezTo>
                  <a:pt x="519" y="706"/>
                  <a:pt x="520" y="697"/>
                  <a:pt x="523" y="689"/>
                </a:cubicBezTo>
                <a:cubicBezTo>
                  <a:pt x="525" y="685"/>
                  <a:pt x="527" y="681"/>
                  <a:pt x="529" y="678"/>
                </a:cubicBezTo>
                <a:cubicBezTo>
                  <a:pt x="530" y="675"/>
                  <a:pt x="530" y="672"/>
                  <a:pt x="532" y="670"/>
                </a:cubicBezTo>
                <a:cubicBezTo>
                  <a:pt x="533" y="668"/>
                  <a:pt x="535" y="667"/>
                  <a:pt x="536" y="665"/>
                </a:cubicBezTo>
                <a:cubicBezTo>
                  <a:pt x="538" y="663"/>
                  <a:pt x="538" y="661"/>
                  <a:pt x="540" y="659"/>
                </a:cubicBezTo>
                <a:cubicBezTo>
                  <a:pt x="544" y="655"/>
                  <a:pt x="548" y="651"/>
                  <a:pt x="552" y="647"/>
                </a:cubicBezTo>
                <a:cubicBezTo>
                  <a:pt x="557" y="641"/>
                  <a:pt x="556" y="634"/>
                  <a:pt x="554" y="627"/>
                </a:cubicBezTo>
                <a:cubicBezTo>
                  <a:pt x="553" y="624"/>
                  <a:pt x="551" y="618"/>
                  <a:pt x="547" y="619"/>
                </a:cubicBezTo>
                <a:cubicBezTo>
                  <a:pt x="546" y="612"/>
                  <a:pt x="540" y="605"/>
                  <a:pt x="537" y="599"/>
                </a:cubicBezTo>
                <a:cubicBezTo>
                  <a:pt x="536" y="595"/>
                  <a:pt x="535" y="592"/>
                  <a:pt x="535" y="588"/>
                </a:cubicBezTo>
                <a:cubicBezTo>
                  <a:pt x="536" y="581"/>
                  <a:pt x="541" y="575"/>
                  <a:pt x="544" y="569"/>
                </a:cubicBezTo>
                <a:cubicBezTo>
                  <a:pt x="546" y="566"/>
                  <a:pt x="551" y="563"/>
                  <a:pt x="551" y="559"/>
                </a:cubicBezTo>
                <a:cubicBezTo>
                  <a:pt x="552" y="558"/>
                  <a:pt x="551" y="556"/>
                  <a:pt x="552" y="555"/>
                </a:cubicBezTo>
                <a:cubicBezTo>
                  <a:pt x="552" y="551"/>
                  <a:pt x="553" y="547"/>
                  <a:pt x="554" y="543"/>
                </a:cubicBezTo>
                <a:cubicBezTo>
                  <a:pt x="556" y="540"/>
                  <a:pt x="558" y="537"/>
                  <a:pt x="558" y="533"/>
                </a:cubicBezTo>
                <a:cubicBezTo>
                  <a:pt x="558" y="531"/>
                  <a:pt x="558" y="529"/>
                  <a:pt x="559" y="527"/>
                </a:cubicBezTo>
                <a:cubicBezTo>
                  <a:pt x="559" y="526"/>
                  <a:pt x="562" y="524"/>
                  <a:pt x="563" y="523"/>
                </a:cubicBezTo>
                <a:cubicBezTo>
                  <a:pt x="565" y="521"/>
                  <a:pt x="566" y="518"/>
                  <a:pt x="570" y="518"/>
                </a:cubicBezTo>
                <a:cubicBezTo>
                  <a:pt x="571" y="518"/>
                  <a:pt x="572" y="518"/>
                  <a:pt x="573" y="518"/>
                </a:cubicBezTo>
                <a:cubicBezTo>
                  <a:pt x="576" y="517"/>
                  <a:pt x="582" y="517"/>
                  <a:pt x="584" y="516"/>
                </a:cubicBezTo>
                <a:cubicBezTo>
                  <a:pt x="586" y="514"/>
                  <a:pt x="584" y="509"/>
                  <a:pt x="587" y="507"/>
                </a:cubicBezTo>
                <a:cubicBezTo>
                  <a:pt x="588" y="506"/>
                  <a:pt x="589" y="507"/>
                  <a:pt x="590" y="507"/>
                </a:cubicBezTo>
                <a:cubicBezTo>
                  <a:pt x="592" y="507"/>
                  <a:pt x="592" y="506"/>
                  <a:pt x="593" y="505"/>
                </a:cubicBezTo>
                <a:cubicBezTo>
                  <a:pt x="596" y="503"/>
                  <a:pt x="598" y="502"/>
                  <a:pt x="599" y="499"/>
                </a:cubicBezTo>
                <a:cubicBezTo>
                  <a:pt x="599" y="498"/>
                  <a:pt x="599" y="495"/>
                  <a:pt x="600" y="494"/>
                </a:cubicBezTo>
                <a:cubicBezTo>
                  <a:pt x="601" y="489"/>
                  <a:pt x="603" y="485"/>
                  <a:pt x="603" y="480"/>
                </a:cubicBezTo>
                <a:cubicBezTo>
                  <a:pt x="604" y="474"/>
                  <a:pt x="602" y="468"/>
                  <a:pt x="603" y="462"/>
                </a:cubicBezTo>
                <a:cubicBezTo>
                  <a:pt x="606" y="461"/>
                  <a:pt x="607" y="465"/>
                  <a:pt x="610" y="465"/>
                </a:cubicBezTo>
                <a:cubicBezTo>
                  <a:pt x="615" y="465"/>
                  <a:pt x="612" y="460"/>
                  <a:pt x="615" y="460"/>
                </a:cubicBezTo>
                <a:cubicBezTo>
                  <a:pt x="621" y="469"/>
                  <a:pt x="632" y="472"/>
                  <a:pt x="642" y="467"/>
                </a:cubicBezTo>
                <a:cubicBezTo>
                  <a:pt x="643" y="467"/>
                  <a:pt x="643" y="467"/>
                  <a:pt x="644" y="467"/>
                </a:cubicBezTo>
                <a:cubicBezTo>
                  <a:pt x="645" y="466"/>
                  <a:pt x="645" y="465"/>
                  <a:pt x="646" y="464"/>
                </a:cubicBezTo>
                <a:cubicBezTo>
                  <a:pt x="648" y="462"/>
                  <a:pt x="651" y="463"/>
                  <a:pt x="653" y="463"/>
                </a:cubicBezTo>
                <a:cubicBezTo>
                  <a:pt x="657" y="463"/>
                  <a:pt x="661" y="464"/>
                  <a:pt x="665" y="465"/>
                </a:cubicBezTo>
                <a:cubicBezTo>
                  <a:pt x="668" y="466"/>
                  <a:pt x="670" y="467"/>
                  <a:pt x="672" y="468"/>
                </a:cubicBezTo>
                <a:cubicBezTo>
                  <a:pt x="676" y="468"/>
                  <a:pt x="675" y="467"/>
                  <a:pt x="677" y="465"/>
                </a:cubicBezTo>
                <a:cubicBezTo>
                  <a:pt x="676" y="465"/>
                  <a:pt x="680" y="463"/>
                  <a:pt x="680" y="463"/>
                </a:cubicBezTo>
                <a:cubicBezTo>
                  <a:pt x="682" y="462"/>
                  <a:pt x="685" y="460"/>
                  <a:pt x="687" y="460"/>
                </a:cubicBezTo>
                <a:cubicBezTo>
                  <a:pt x="690" y="459"/>
                  <a:pt x="692" y="460"/>
                  <a:pt x="694" y="459"/>
                </a:cubicBezTo>
                <a:cubicBezTo>
                  <a:pt x="694" y="458"/>
                  <a:pt x="695" y="456"/>
                  <a:pt x="695" y="455"/>
                </a:cubicBezTo>
                <a:cubicBezTo>
                  <a:pt x="696" y="450"/>
                  <a:pt x="695" y="444"/>
                  <a:pt x="694" y="439"/>
                </a:cubicBezTo>
                <a:cubicBezTo>
                  <a:pt x="691" y="429"/>
                  <a:pt x="690" y="419"/>
                  <a:pt x="684" y="410"/>
                </a:cubicBezTo>
                <a:cubicBezTo>
                  <a:pt x="682" y="406"/>
                  <a:pt x="679" y="405"/>
                  <a:pt x="677" y="401"/>
                </a:cubicBezTo>
                <a:cubicBezTo>
                  <a:pt x="676" y="398"/>
                  <a:pt x="677" y="394"/>
                  <a:pt x="677" y="391"/>
                </a:cubicBezTo>
                <a:cubicBezTo>
                  <a:pt x="677" y="387"/>
                  <a:pt x="676" y="384"/>
                  <a:pt x="677" y="380"/>
                </a:cubicBezTo>
                <a:cubicBezTo>
                  <a:pt x="677" y="376"/>
                  <a:pt x="679" y="374"/>
                  <a:pt x="681" y="371"/>
                </a:cubicBezTo>
                <a:cubicBezTo>
                  <a:pt x="684" y="365"/>
                  <a:pt x="683" y="359"/>
                  <a:pt x="684" y="353"/>
                </a:cubicBezTo>
                <a:cubicBezTo>
                  <a:pt x="686" y="345"/>
                  <a:pt x="689" y="337"/>
                  <a:pt x="687" y="328"/>
                </a:cubicBezTo>
                <a:cubicBezTo>
                  <a:pt x="686" y="320"/>
                  <a:pt x="682" y="312"/>
                  <a:pt x="677" y="305"/>
                </a:cubicBezTo>
                <a:cubicBezTo>
                  <a:pt x="672" y="296"/>
                  <a:pt x="669" y="286"/>
                  <a:pt x="669" y="276"/>
                </a:cubicBezTo>
                <a:cubicBezTo>
                  <a:pt x="669" y="273"/>
                  <a:pt x="668" y="267"/>
                  <a:pt x="670" y="265"/>
                </a:cubicBezTo>
                <a:cubicBezTo>
                  <a:pt x="671" y="263"/>
                  <a:pt x="673" y="264"/>
                  <a:pt x="673" y="262"/>
                </a:cubicBezTo>
                <a:cubicBezTo>
                  <a:pt x="674" y="259"/>
                  <a:pt x="673" y="255"/>
                  <a:pt x="672" y="253"/>
                </a:cubicBezTo>
                <a:cubicBezTo>
                  <a:pt x="672" y="249"/>
                  <a:pt x="671" y="246"/>
                  <a:pt x="670" y="243"/>
                </a:cubicBezTo>
                <a:cubicBezTo>
                  <a:pt x="670" y="241"/>
                  <a:pt x="670" y="240"/>
                  <a:pt x="669" y="239"/>
                </a:cubicBezTo>
                <a:cubicBezTo>
                  <a:pt x="667" y="238"/>
                  <a:pt x="663" y="239"/>
                  <a:pt x="661" y="237"/>
                </a:cubicBezTo>
                <a:cubicBezTo>
                  <a:pt x="659" y="236"/>
                  <a:pt x="658" y="233"/>
                  <a:pt x="657" y="230"/>
                </a:cubicBezTo>
                <a:cubicBezTo>
                  <a:pt x="656" y="225"/>
                  <a:pt x="661" y="224"/>
                  <a:pt x="664" y="221"/>
                </a:cubicBezTo>
                <a:cubicBezTo>
                  <a:pt x="666" y="218"/>
                  <a:pt x="666" y="214"/>
                  <a:pt x="666" y="211"/>
                </a:cubicBezTo>
                <a:cubicBezTo>
                  <a:pt x="665" y="204"/>
                  <a:pt x="662" y="199"/>
                  <a:pt x="662" y="192"/>
                </a:cubicBezTo>
                <a:cubicBezTo>
                  <a:pt x="662" y="188"/>
                  <a:pt x="662" y="184"/>
                  <a:pt x="662" y="180"/>
                </a:cubicBezTo>
                <a:cubicBezTo>
                  <a:pt x="662" y="178"/>
                  <a:pt x="663" y="176"/>
                  <a:pt x="663" y="174"/>
                </a:cubicBezTo>
                <a:cubicBezTo>
                  <a:pt x="665" y="169"/>
                  <a:pt x="668" y="167"/>
                  <a:pt x="667" y="162"/>
                </a:cubicBezTo>
                <a:cubicBezTo>
                  <a:pt x="660" y="161"/>
                  <a:pt x="659" y="153"/>
                  <a:pt x="656" y="148"/>
                </a:cubicBezTo>
                <a:cubicBezTo>
                  <a:pt x="654" y="145"/>
                  <a:pt x="653" y="143"/>
                  <a:pt x="649" y="142"/>
                </a:cubicBezTo>
                <a:cubicBezTo>
                  <a:pt x="647" y="141"/>
                  <a:pt x="645" y="140"/>
                  <a:pt x="642" y="140"/>
                </a:cubicBezTo>
                <a:cubicBezTo>
                  <a:pt x="641" y="137"/>
                  <a:pt x="642" y="133"/>
                  <a:pt x="641" y="129"/>
                </a:cubicBezTo>
                <a:cubicBezTo>
                  <a:pt x="641" y="128"/>
                  <a:pt x="642" y="125"/>
                  <a:pt x="641" y="123"/>
                </a:cubicBezTo>
                <a:cubicBezTo>
                  <a:pt x="639" y="122"/>
                  <a:pt x="634" y="121"/>
                  <a:pt x="632" y="120"/>
                </a:cubicBezTo>
                <a:cubicBezTo>
                  <a:pt x="629" y="119"/>
                  <a:pt x="628" y="120"/>
                  <a:pt x="627" y="117"/>
                </a:cubicBezTo>
                <a:cubicBezTo>
                  <a:pt x="626" y="115"/>
                  <a:pt x="625" y="114"/>
                  <a:pt x="624" y="112"/>
                </a:cubicBezTo>
                <a:cubicBezTo>
                  <a:pt x="621" y="106"/>
                  <a:pt x="616" y="100"/>
                  <a:pt x="613" y="95"/>
                </a:cubicBezTo>
                <a:cubicBezTo>
                  <a:pt x="609" y="90"/>
                  <a:pt x="607" y="89"/>
                  <a:pt x="602" y="86"/>
                </a:cubicBezTo>
                <a:cubicBezTo>
                  <a:pt x="598" y="85"/>
                  <a:pt x="595" y="84"/>
                  <a:pt x="591" y="84"/>
                </a:cubicBezTo>
                <a:cubicBezTo>
                  <a:pt x="589" y="84"/>
                  <a:pt x="588" y="84"/>
                  <a:pt x="587" y="83"/>
                </a:cubicBezTo>
                <a:cubicBezTo>
                  <a:pt x="585" y="82"/>
                  <a:pt x="583" y="80"/>
                  <a:pt x="582" y="78"/>
                </a:cubicBezTo>
                <a:cubicBezTo>
                  <a:pt x="579" y="76"/>
                  <a:pt x="577" y="74"/>
                  <a:pt x="574" y="72"/>
                </a:cubicBezTo>
                <a:cubicBezTo>
                  <a:pt x="570" y="69"/>
                  <a:pt x="568" y="69"/>
                  <a:pt x="563" y="68"/>
                </a:cubicBezTo>
                <a:cubicBezTo>
                  <a:pt x="559" y="67"/>
                  <a:pt x="555" y="62"/>
                  <a:pt x="552" y="59"/>
                </a:cubicBezTo>
                <a:cubicBezTo>
                  <a:pt x="549" y="54"/>
                  <a:pt x="547" y="50"/>
                  <a:pt x="542" y="47"/>
                </a:cubicBezTo>
                <a:cubicBezTo>
                  <a:pt x="538" y="44"/>
                  <a:pt x="537" y="39"/>
                  <a:pt x="534" y="35"/>
                </a:cubicBezTo>
                <a:cubicBezTo>
                  <a:pt x="531" y="32"/>
                  <a:pt x="528" y="30"/>
                  <a:pt x="525" y="28"/>
                </a:cubicBezTo>
                <a:cubicBezTo>
                  <a:pt x="523" y="26"/>
                  <a:pt x="522" y="24"/>
                  <a:pt x="519" y="22"/>
                </a:cubicBezTo>
                <a:cubicBezTo>
                  <a:pt x="516" y="19"/>
                  <a:pt x="513" y="17"/>
                  <a:pt x="510" y="14"/>
                </a:cubicBezTo>
                <a:cubicBezTo>
                  <a:pt x="508" y="11"/>
                  <a:pt x="505" y="8"/>
                  <a:pt x="504" y="5"/>
                </a:cubicBezTo>
                <a:cubicBezTo>
                  <a:pt x="503" y="4"/>
                  <a:pt x="503" y="2"/>
                  <a:pt x="502" y="1"/>
                </a:cubicBezTo>
                <a:cubicBezTo>
                  <a:pt x="502" y="1"/>
                  <a:pt x="502" y="0"/>
                  <a:pt x="502" y="0"/>
                </a:cubicBezTo>
                <a:cubicBezTo>
                  <a:pt x="500" y="0"/>
                  <a:pt x="498" y="0"/>
                  <a:pt x="497" y="1"/>
                </a:cubicBezTo>
                <a:cubicBezTo>
                  <a:pt x="494" y="1"/>
                  <a:pt x="481" y="1"/>
                  <a:pt x="480" y="4"/>
                </a:cubicBezTo>
                <a:cubicBezTo>
                  <a:pt x="482" y="6"/>
                  <a:pt x="483" y="10"/>
                  <a:pt x="485" y="12"/>
                </a:cubicBezTo>
                <a:cubicBezTo>
                  <a:pt x="487" y="17"/>
                  <a:pt x="490" y="22"/>
                  <a:pt x="493" y="26"/>
                </a:cubicBezTo>
                <a:cubicBezTo>
                  <a:pt x="498" y="33"/>
                  <a:pt x="500" y="39"/>
                  <a:pt x="500" y="47"/>
                </a:cubicBezTo>
                <a:cubicBezTo>
                  <a:pt x="500" y="54"/>
                  <a:pt x="497" y="56"/>
                  <a:pt x="492" y="60"/>
                </a:cubicBezTo>
                <a:cubicBezTo>
                  <a:pt x="487" y="64"/>
                  <a:pt x="483" y="67"/>
                  <a:pt x="478" y="70"/>
                </a:cubicBezTo>
                <a:cubicBezTo>
                  <a:pt x="475" y="72"/>
                  <a:pt x="470" y="73"/>
                  <a:pt x="468" y="76"/>
                </a:cubicBezTo>
                <a:cubicBezTo>
                  <a:pt x="471" y="78"/>
                  <a:pt x="484" y="81"/>
                  <a:pt x="484" y="85"/>
                </a:cubicBezTo>
                <a:cubicBezTo>
                  <a:pt x="484" y="86"/>
                  <a:pt x="481" y="88"/>
                  <a:pt x="481" y="89"/>
                </a:cubicBezTo>
                <a:cubicBezTo>
                  <a:pt x="480" y="91"/>
                  <a:pt x="480" y="92"/>
                  <a:pt x="478" y="95"/>
                </a:cubicBezTo>
                <a:cubicBezTo>
                  <a:pt x="478" y="96"/>
                  <a:pt x="475" y="100"/>
                  <a:pt x="474" y="101"/>
                </a:cubicBezTo>
                <a:cubicBezTo>
                  <a:pt x="472" y="102"/>
                  <a:pt x="471" y="101"/>
                  <a:pt x="469" y="101"/>
                </a:cubicBezTo>
                <a:cubicBezTo>
                  <a:pt x="462" y="100"/>
                  <a:pt x="456" y="98"/>
                  <a:pt x="449" y="94"/>
                </a:cubicBezTo>
                <a:cubicBezTo>
                  <a:pt x="444" y="91"/>
                  <a:pt x="438" y="92"/>
                  <a:pt x="432" y="91"/>
                </a:cubicBezTo>
                <a:cubicBezTo>
                  <a:pt x="423" y="89"/>
                  <a:pt x="414" y="87"/>
                  <a:pt x="405" y="84"/>
                </a:cubicBezTo>
                <a:cubicBezTo>
                  <a:pt x="403" y="83"/>
                  <a:pt x="399" y="83"/>
                  <a:pt x="397" y="82"/>
                </a:cubicBezTo>
                <a:cubicBezTo>
                  <a:pt x="394" y="81"/>
                  <a:pt x="393" y="80"/>
                  <a:pt x="391" y="80"/>
                </a:cubicBezTo>
                <a:cubicBezTo>
                  <a:pt x="387" y="80"/>
                  <a:pt x="382" y="81"/>
                  <a:pt x="379" y="78"/>
                </a:cubicBezTo>
                <a:cubicBezTo>
                  <a:pt x="380" y="83"/>
                  <a:pt x="380" y="89"/>
                  <a:pt x="380" y="94"/>
                </a:cubicBezTo>
                <a:cubicBezTo>
                  <a:pt x="380" y="117"/>
                  <a:pt x="380" y="117"/>
                  <a:pt x="380" y="117"/>
                </a:cubicBezTo>
                <a:cubicBezTo>
                  <a:pt x="380" y="119"/>
                  <a:pt x="380" y="123"/>
                  <a:pt x="380" y="124"/>
                </a:cubicBezTo>
                <a:cubicBezTo>
                  <a:pt x="379" y="126"/>
                  <a:pt x="378" y="128"/>
                  <a:pt x="378" y="129"/>
                </a:cubicBezTo>
                <a:cubicBezTo>
                  <a:pt x="377" y="132"/>
                  <a:pt x="375" y="134"/>
                  <a:pt x="373" y="137"/>
                </a:cubicBezTo>
                <a:cubicBezTo>
                  <a:pt x="371" y="142"/>
                  <a:pt x="368" y="147"/>
                  <a:pt x="366" y="151"/>
                </a:cubicBezTo>
                <a:cubicBezTo>
                  <a:pt x="365" y="153"/>
                  <a:pt x="365" y="155"/>
                  <a:pt x="364" y="157"/>
                </a:cubicBezTo>
                <a:cubicBezTo>
                  <a:pt x="359" y="155"/>
                  <a:pt x="354" y="152"/>
                  <a:pt x="349" y="151"/>
                </a:cubicBezTo>
                <a:cubicBezTo>
                  <a:pt x="345" y="149"/>
                  <a:pt x="343" y="147"/>
                  <a:pt x="340" y="146"/>
                </a:cubicBezTo>
                <a:cubicBezTo>
                  <a:pt x="336" y="144"/>
                  <a:pt x="329" y="144"/>
                  <a:pt x="325" y="145"/>
                </a:cubicBezTo>
                <a:cubicBezTo>
                  <a:pt x="322" y="146"/>
                  <a:pt x="319" y="149"/>
                  <a:pt x="317" y="151"/>
                </a:cubicBezTo>
                <a:cubicBezTo>
                  <a:pt x="313" y="153"/>
                  <a:pt x="311" y="155"/>
                  <a:pt x="308" y="159"/>
                </a:cubicBezTo>
                <a:cubicBezTo>
                  <a:pt x="305" y="163"/>
                  <a:pt x="302" y="168"/>
                  <a:pt x="299" y="172"/>
                </a:cubicBezTo>
                <a:cubicBezTo>
                  <a:pt x="298" y="173"/>
                  <a:pt x="295" y="175"/>
                  <a:pt x="295" y="177"/>
                </a:cubicBezTo>
                <a:cubicBezTo>
                  <a:pt x="292" y="178"/>
                  <a:pt x="292" y="181"/>
                  <a:pt x="291" y="183"/>
                </a:cubicBezTo>
                <a:cubicBezTo>
                  <a:pt x="290" y="185"/>
                  <a:pt x="289" y="186"/>
                  <a:pt x="288" y="188"/>
                </a:cubicBezTo>
                <a:cubicBezTo>
                  <a:pt x="289" y="187"/>
                  <a:pt x="290" y="187"/>
                  <a:pt x="290" y="187"/>
                </a:cubicBezTo>
                <a:cubicBezTo>
                  <a:pt x="289" y="188"/>
                  <a:pt x="289" y="190"/>
                  <a:pt x="288" y="192"/>
                </a:cubicBezTo>
                <a:cubicBezTo>
                  <a:pt x="287" y="195"/>
                  <a:pt x="285" y="199"/>
                  <a:pt x="284" y="202"/>
                </a:cubicBezTo>
                <a:cubicBezTo>
                  <a:pt x="282" y="207"/>
                  <a:pt x="280" y="211"/>
                  <a:pt x="279" y="216"/>
                </a:cubicBezTo>
                <a:cubicBezTo>
                  <a:pt x="279" y="220"/>
                  <a:pt x="278" y="223"/>
                  <a:pt x="274" y="224"/>
                </a:cubicBezTo>
                <a:cubicBezTo>
                  <a:pt x="269" y="227"/>
                  <a:pt x="268" y="229"/>
                  <a:pt x="267" y="234"/>
                </a:cubicBezTo>
                <a:cubicBezTo>
                  <a:pt x="266" y="237"/>
                  <a:pt x="266" y="239"/>
                  <a:pt x="266" y="243"/>
                </a:cubicBezTo>
                <a:cubicBezTo>
                  <a:pt x="266" y="245"/>
                  <a:pt x="266" y="247"/>
                  <a:pt x="267" y="249"/>
                </a:cubicBezTo>
                <a:cubicBezTo>
                  <a:pt x="268" y="253"/>
                  <a:pt x="268" y="256"/>
                  <a:pt x="269" y="259"/>
                </a:cubicBezTo>
                <a:cubicBezTo>
                  <a:pt x="269" y="261"/>
                  <a:pt x="271" y="263"/>
                  <a:pt x="272" y="265"/>
                </a:cubicBezTo>
                <a:cubicBezTo>
                  <a:pt x="272" y="266"/>
                  <a:pt x="272" y="268"/>
                  <a:pt x="272" y="270"/>
                </a:cubicBezTo>
                <a:cubicBezTo>
                  <a:pt x="272" y="272"/>
                  <a:pt x="274" y="275"/>
                  <a:pt x="275" y="278"/>
                </a:cubicBezTo>
                <a:cubicBezTo>
                  <a:pt x="276" y="282"/>
                  <a:pt x="277" y="294"/>
                  <a:pt x="273" y="297"/>
                </a:cubicBezTo>
                <a:cubicBezTo>
                  <a:pt x="269" y="299"/>
                  <a:pt x="265" y="300"/>
                  <a:pt x="261" y="303"/>
                </a:cubicBezTo>
                <a:cubicBezTo>
                  <a:pt x="258" y="306"/>
                  <a:pt x="256" y="310"/>
                  <a:pt x="256" y="314"/>
                </a:cubicBezTo>
                <a:cubicBezTo>
                  <a:pt x="255" y="319"/>
                  <a:pt x="252" y="323"/>
                  <a:pt x="250" y="327"/>
                </a:cubicBezTo>
                <a:cubicBezTo>
                  <a:pt x="247" y="335"/>
                  <a:pt x="243" y="344"/>
                  <a:pt x="239" y="352"/>
                </a:cubicBezTo>
                <a:cubicBezTo>
                  <a:pt x="237" y="357"/>
                  <a:pt x="236" y="360"/>
                  <a:pt x="231" y="363"/>
                </a:cubicBezTo>
                <a:cubicBezTo>
                  <a:pt x="227" y="366"/>
                  <a:pt x="224" y="368"/>
                  <a:pt x="225" y="374"/>
                </a:cubicBezTo>
                <a:cubicBezTo>
                  <a:pt x="225" y="379"/>
                  <a:pt x="233" y="388"/>
                  <a:pt x="230" y="394"/>
                </a:cubicBezTo>
                <a:cubicBezTo>
                  <a:pt x="228" y="397"/>
                  <a:pt x="223" y="396"/>
                  <a:pt x="220" y="398"/>
                </a:cubicBezTo>
                <a:cubicBezTo>
                  <a:pt x="215" y="401"/>
                  <a:pt x="215" y="408"/>
                  <a:pt x="209" y="410"/>
                </a:cubicBezTo>
                <a:cubicBezTo>
                  <a:pt x="206" y="412"/>
                  <a:pt x="201" y="413"/>
                  <a:pt x="197" y="414"/>
                </a:cubicBezTo>
                <a:cubicBezTo>
                  <a:pt x="193" y="415"/>
                  <a:pt x="181" y="412"/>
                  <a:pt x="178" y="415"/>
                </a:cubicBezTo>
                <a:cubicBezTo>
                  <a:pt x="178" y="415"/>
                  <a:pt x="178" y="416"/>
                  <a:pt x="178" y="416"/>
                </a:cubicBezTo>
                <a:cubicBezTo>
                  <a:pt x="178" y="418"/>
                  <a:pt x="178" y="422"/>
                  <a:pt x="178" y="422"/>
                </a:cubicBezTo>
                <a:cubicBezTo>
                  <a:pt x="179" y="428"/>
                  <a:pt x="180" y="435"/>
                  <a:pt x="181" y="441"/>
                </a:cubicBezTo>
                <a:cubicBezTo>
                  <a:pt x="182" y="449"/>
                  <a:pt x="186" y="456"/>
                  <a:pt x="184" y="463"/>
                </a:cubicBezTo>
                <a:cubicBezTo>
                  <a:pt x="184" y="466"/>
                  <a:pt x="184" y="467"/>
                  <a:pt x="183" y="469"/>
                </a:cubicBezTo>
                <a:cubicBezTo>
                  <a:pt x="182" y="470"/>
                  <a:pt x="181" y="471"/>
                  <a:pt x="180" y="471"/>
                </a:cubicBezTo>
                <a:cubicBezTo>
                  <a:pt x="179" y="473"/>
                  <a:pt x="179" y="475"/>
                  <a:pt x="178" y="477"/>
                </a:cubicBezTo>
                <a:cubicBezTo>
                  <a:pt x="177" y="481"/>
                  <a:pt x="174" y="485"/>
                  <a:pt x="174" y="490"/>
                </a:cubicBezTo>
                <a:cubicBezTo>
                  <a:pt x="173" y="496"/>
                  <a:pt x="174" y="502"/>
                  <a:pt x="175" y="508"/>
                </a:cubicBezTo>
                <a:cubicBezTo>
                  <a:pt x="175" y="513"/>
                  <a:pt x="175" y="518"/>
                  <a:pt x="175" y="524"/>
                </a:cubicBezTo>
                <a:cubicBezTo>
                  <a:pt x="175" y="530"/>
                  <a:pt x="175" y="531"/>
                  <a:pt x="171" y="534"/>
                </a:cubicBezTo>
                <a:cubicBezTo>
                  <a:pt x="168" y="536"/>
                  <a:pt x="166" y="540"/>
                  <a:pt x="165" y="543"/>
                </a:cubicBezTo>
                <a:cubicBezTo>
                  <a:pt x="163" y="547"/>
                  <a:pt x="162" y="552"/>
                  <a:pt x="160" y="556"/>
                </a:cubicBezTo>
                <a:cubicBezTo>
                  <a:pt x="157" y="561"/>
                  <a:pt x="157" y="567"/>
                  <a:pt x="154" y="570"/>
                </a:cubicBezTo>
                <a:cubicBezTo>
                  <a:pt x="153" y="572"/>
                  <a:pt x="153" y="574"/>
                  <a:pt x="152" y="576"/>
                </a:cubicBezTo>
                <a:cubicBezTo>
                  <a:pt x="151" y="578"/>
                  <a:pt x="151" y="580"/>
                  <a:pt x="151" y="582"/>
                </a:cubicBezTo>
                <a:cubicBezTo>
                  <a:pt x="150" y="586"/>
                  <a:pt x="149" y="590"/>
                  <a:pt x="147" y="593"/>
                </a:cubicBezTo>
                <a:cubicBezTo>
                  <a:pt x="145" y="598"/>
                  <a:pt x="142" y="602"/>
                  <a:pt x="139" y="606"/>
                </a:cubicBezTo>
                <a:cubicBezTo>
                  <a:pt x="137" y="609"/>
                  <a:pt x="135" y="612"/>
                  <a:pt x="134" y="615"/>
                </a:cubicBezTo>
                <a:cubicBezTo>
                  <a:pt x="137" y="616"/>
                  <a:pt x="138" y="618"/>
                  <a:pt x="140" y="620"/>
                </a:cubicBezTo>
                <a:cubicBezTo>
                  <a:pt x="143" y="621"/>
                  <a:pt x="145" y="622"/>
                  <a:pt x="148" y="624"/>
                </a:cubicBezTo>
                <a:cubicBezTo>
                  <a:pt x="153" y="628"/>
                  <a:pt x="151" y="636"/>
                  <a:pt x="151" y="642"/>
                </a:cubicBezTo>
                <a:cubicBezTo>
                  <a:pt x="151" y="646"/>
                  <a:pt x="151" y="650"/>
                  <a:pt x="151" y="653"/>
                </a:cubicBezTo>
                <a:cubicBezTo>
                  <a:pt x="152" y="657"/>
                  <a:pt x="154" y="661"/>
                  <a:pt x="155" y="665"/>
                </a:cubicBezTo>
                <a:cubicBezTo>
                  <a:pt x="155" y="669"/>
                  <a:pt x="154" y="672"/>
                  <a:pt x="152" y="676"/>
                </a:cubicBezTo>
                <a:cubicBezTo>
                  <a:pt x="151" y="679"/>
                  <a:pt x="150" y="684"/>
                  <a:pt x="148" y="687"/>
                </a:cubicBezTo>
                <a:cubicBezTo>
                  <a:pt x="144" y="685"/>
                  <a:pt x="138" y="685"/>
                  <a:pt x="134" y="684"/>
                </a:cubicBezTo>
                <a:cubicBezTo>
                  <a:pt x="128" y="684"/>
                  <a:pt x="123" y="683"/>
                  <a:pt x="117" y="682"/>
                </a:cubicBezTo>
                <a:cubicBezTo>
                  <a:pt x="112" y="682"/>
                  <a:pt x="108" y="683"/>
                  <a:pt x="103" y="683"/>
                </a:cubicBezTo>
                <a:cubicBezTo>
                  <a:pt x="98" y="683"/>
                  <a:pt x="94" y="684"/>
                  <a:pt x="89" y="686"/>
                </a:cubicBezTo>
                <a:cubicBezTo>
                  <a:pt x="85" y="688"/>
                  <a:pt x="84" y="692"/>
                  <a:pt x="81" y="694"/>
                </a:cubicBezTo>
                <a:cubicBezTo>
                  <a:pt x="80" y="695"/>
                  <a:pt x="78" y="695"/>
                  <a:pt x="76" y="696"/>
                </a:cubicBezTo>
                <a:cubicBezTo>
                  <a:pt x="74" y="697"/>
                  <a:pt x="73" y="699"/>
                  <a:pt x="71" y="700"/>
                </a:cubicBezTo>
                <a:cubicBezTo>
                  <a:pt x="70" y="702"/>
                  <a:pt x="70" y="703"/>
                  <a:pt x="68" y="705"/>
                </a:cubicBezTo>
                <a:cubicBezTo>
                  <a:pt x="67" y="706"/>
                  <a:pt x="67" y="708"/>
                  <a:pt x="67" y="710"/>
                </a:cubicBezTo>
                <a:cubicBezTo>
                  <a:pt x="66" y="712"/>
                  <a:pt x="65" y="715"/>
                  <a:pt x="64" y="718"/>
                </a:cubicBezTo>
                <a:cubicBezTo>
                  <a:pt x="63" y="722"/>
                  <a:pt x="60" y="727"/>
                  <a:pt x="57" y="731"/>
                </a:cubicBezTo>
                <a:cubicBezTo>
                  <a:pt x="54" y="736"/>
                  <a:pt x="49" y="738"/>
                  <a:pt x="48" y="745"/>
                </a:cubicBezTo>
                <a:cubicBezTo>
                  <a:pt x="48" y="749"/>
                  <a:pt x="48" y="753"/>
                  <a:pt x="48" y="757"/>
                </a:cubicBezTo>
                <a:cubicBezTo>
                  <a:pt x="48" y="762"/>
                  <a:pt x="49" y="770"/>
                  <a:pt x="46" y="775"/>
                </a:cubicBezTo>
                <a:cubicBezTo>
                  <a:pt x="45" y="777"/>
                  <a:pt x="44" y="778"/>
                  <a:pt x="44" y="780"/>
                </a:cubicBezTo>
                <a:cubicBezTo>
                  <a:pt x="44" y="782"/>
                  <a:pt x="45" y="784"/>
                  <a:pt x="45" y="786"/>
                </a:cubicBezTo>
                <a:cubicBezTo>
                  <a:pt x="47" y="789"/>
                  <a:pt x="48" y="792"/>
                  <a:pt x="49" y="795"/>
                </a:cubicBezTo>
                <a:cubicBezTo>
                  <a:pt x="50" y="799"/>
                  <a:pt x="50" y="803"/>
                  <a:pt x="52" y="807"/>
                </a:cubicBezTo>
                <a:cubicBezTo>
                  <a:pt x="53" y="809"/>
                  <a:pt x="54" y="810"/>
                  <a:pt x="53" y="812"/>
                </a:cubicBezTo>
                <a:cubicBezTo>
                  <a:pt x="53" y="814"/>
                  <a:pt x="50" y="816"/>
                  <a:pt x="49" y="817"/>
                </a:cubicBezTo>
                <a:cubicBezTo>
                  <a:pt x="48" y="818"/>
                  <a:pt x="48" y="820"/>
                  <a:pt x="47" y="821"/>
                </a:cubicBezTo>
                <a:cubicBezTo>
                  <a:pt x="47" y="822"/>
                  <a:pt x="45" y="821"/>
                  <a:pt x="45" y="822"/>
                </a:cubicBezTo>
                <a:cubicBezTo>
                  <a:pt x="44" y="824"/>
                  <a:pt x="45" y="828"/>
                  <a:pt x="45" y="830"/>
                </a:cubicBezTo>
                <a:cubicBezTo>
                  <a:pt x="45" y="836"/>
                  <a:pt x="45" y="841"/>
                  <a:pt x="45" y="847"/>
                </a:cubicBezTo>
                <a:cubicBezTo>
                  <a:pt x="45" y="851"/>
                  <a:pt x="44" y="855"/>
                  <a:pt x="43" y="860"/>
                </a:cubicBezTo>
                <a:cubicBezTo>
                  <a:pt x="43" y="863"/>
                  <a:pt x="44" y="863"/>
                  <a:pt x="45" y="866"/>
                </a:cubicBezTo>
                <a:cubicBezTo>
                  <a:pt x="49" y="872"/>
                  <a:pt x="52" y="879"/>
                  <a:pt x="55" y="886"/>
                </a:cubicBezTo>
                <a:cubicBezTo>
                  <a:pt x="56" y="888"/>
                  <a:pt x="57" y="890"/>
                  <a:pt x="57" y="892"/>
                </a:cubicBezTo>
                <a:cubicBezTo>
                  <a:pt x="58" y="896"/>
                  <a:pt x="57" y="900"/>
                  <a:pt x="57" y="904"/>
                </a:cubicBezTo>
                <a:cubicBezTo>
                  <a:pt x="57" y="918"/>
                  <a:pt x="57" y="931"/>
                  <a:pt x="54" y="944"/>
                </a:cubicBezTo>
                <a:cubicBezTo>
                  <a:pt x="53" y="950"/>
                  <a:pt x="48" y="958"/>
                  <a:pt x="51" y="964"/>
                </a:cubicBezTo>
                <a:cubicBezTo>
                  <a:pt x="53" y="968"/>
                  <a:pt x="58" y="969"/>
                  <a:pt x="61" y="971"/>
                </a:cubicBezTo>
                <a:cubicBezTo>
                  <a:pt x="64" y="973"/>
                  <a:pt x="65" y="976"/>
                  <a:pt x="68" y="979"/>
                </a:cubicBezTo>
                <a:cubicBezTo>
                  <a:pt x="72" y="983"/>
                  <a:pt x="80" y="979"/>
                  <a:pt x="84" y="985"/>
                </a:cubicBezTo>
                <a:cubicBezTo>
                  <a:pt x="85" y="985"/>
                  <a:pt x="84" y="987"/>
                  <a:pt x="85" y="987"/>
                </a:cubicBezTo>
                <a:cubicBezTo>
                  <a:pt x="86" y="989"/>
                  <a:pt x="87" y="989"/>
                  <a:pt x="88" y="990"/>
                </a:cubicBezTo>
                <a:cubicBezTo>
                  <a:pt x="90" y="992"/>
                  <a:pt x="93" y="998"/>
                  <a:pt x="96" y="999"/>
                </a:cubicBezTo>
                <a:cubicBezTo>
                  <a:pt x="97" y="1003"/>
                  <a:pt x="92" y="1008"/>
                  <a:pt x="90" y="1011"/>
                </a:cubicBezTo>
                <a:cubicBezTo>
                  <a:pt x="88" y="1016"/>
                  <a:pt x="86" y="1021"/>
                  <a:pt x="84" y="1026"/>
                </a:cubicBezTo>
                <a:cubicBezTo>
                  <a:pt x="82" y="1029"/>
                  <a:pt x="82" y="1028"/>
                  <a:pt x="82" y="1030"/>
                </a:cubicBezTo>
                <a:cubicBezTo>
                  <a:pt x="81" y="1032"/>
                  <a:pt x="82" y="1032"/>
                  <a:pt x="81" y="1034"/>
                </a:cubicBezTo>
                <a:cubicBezTo>
                  <a:pt x="80" y="1034"/>
                  <a:pt x="79" y="1035"/>
                  <a:pt x="77" y="1035"/>
                </a:cubicBezTo>
                <a:cubicBezTo>
                  <a:pt x="76" y="1035"/>
                  <a:pt x="76" y="1035"/>
                  <a:pt x="76" y="1036"/>
                </a:cubicBezTo>
                <a:cubicBezTo>
                  <a:pt x="75" y="1036"/>
                  <a:pt x="74" y="1036"/>
                  <a:pt x="73" y="1037"/>
                </a:cubicBezTo>
                <a:cubicBezTo>
                  <a:pt x="71" y="1038"/>
                  <a:pt x="69" y="1039"/>
                  <a:pt x="66" y="1039"/>
                </a:cubicBezTo>
                <a:cubicBezTo>
                  <a:pt x="64" y="1040"/>
                  <a:pt x="63" y="1039"/>
                  <a:pt x="61" y="1039"/>
                </a:cubicBezTo>
                <a:cubicBezTo>
                  <a:pt x="60" y="1042"/>
                  <a:pt x="62" y="1048"/>
                  <a:pt x="62" y="1051"/>
                </a:cubicBezTo>
                <a:cubicBezTo>
                  <a:pt x="63" y="1055"/>
                  <a:pt x="64" y="1059"/>
                  <a:pt x="65" y="1063"/>
                </a:cubicBezTo>
                <a:cubicBezTo>
                  <a:pt x="68" y="1075"/>
                  <a:pt x="76" y="1084"/>
                  <a:pt x="78" y="1096"/>
                </a:cubicBezTo>
                <a:cubicBezTo>
                  <a:pt x="78" y="1099"/>
                  <a:pt x="79" y="1102"/>
                  <a:pt x="78" y="1105"/>
                </a:cubicBezTo>
                <a:cubicBezTo>
                  <a:pt x="78" y="1107"/>
                  <a:pt x="77" y="1108"/>
                  <a:pt x="75" y="1111"/>
                </a:cubicBezTo>
                <a:cubicBezTo>
                  <a:pt x="72" y="1116"/>
                  <a:pt x="67" y="1122"/>
                  <a:pt x="65" y="1129"/>
                </a:cubicBezTo>
                <a:cubicBezTo>
                  <a:pt x="66" y="1128"/>
                  <a:pt x="67" y="1128"/>
                  <a:pt x="67" y="1128"/>
                </a:cubicBezTo>
                <a:cubicBezTo>
                  <a:pt x="68" y="1127"/>
                  <a:pt x="69" y="1126"/>
                  <a:pt x="70" y="1128"/>
                </a:cubicBezTo>
                <a:cubicBezTo>
                  <a:pt x="69" y="1128"/>
                  <a:pt x="68" y="1128"/>
                  <a:pt x="67" y="1128"/>
                </a:cubicBezTo>
                <a:cubicBezTo>
                  <a:pt x="67" y="1129"/>
                  <a:pt x="67" y="1131"/>
                  <a:pt x="67" y="1131"/>
                </a:cubicBezTo>
                <a:cubicBezTo>
                  <a:pt x="66" y="1134"/>
                  <a:pt x="64" y="1135"/>
                  <a:pt x="63" y="1138"/>
                </a:cubicBezTo>
                <a:cubicBezTo>
                  <a:pt x="61" y="1143"/>
                  <a:pt x="62" y="1150"/>
                  <a:pt x="60" y="1154"/>
                </a:cubicBezTo>
                <a:cubicBezTo>
                  <a:pt x="57" y="1158"/>
                  <a:pt x="52" y="1161"/>
                  <a:pt x="49" y="1162"/>
                </a:cubicBezTo>
                <a:cubicBezTo>
                  <a:pt x="44" y="1164"/>
                  <a:pt x="41" y="1169"/>
                  <a:pt x="35" y="1169"/>
                </a:cubicBezTo>
                <a:cubicBezTo>
                  <a:pt x="34" y="1173"/>
                  <a:pt x="39" y="1177"/>
                  <a:pt x="39" y="1181"/>
                </a:cubicBezTo>
                <a:cubicBezTo>
                  <a:pt x="38" y="1184"/>
                  <a:pt x="38" y="1185"/>
                  <a:pt x="36" y="1187"/>
                </a:cubicBezTo>
                <a:cubicBezTo>
                  <a:pt x="35" y="1189"/>
                  <a:pt x="31" y="1192"/>
                  <a:pt x="30" y="1195"/>
                </a:cubicBezTo>
                <a:cubicBezTo>
                  <a:pt x="30" y="1197"/>
                  <a:pt x="30" y="1200"/>
                  <a:pt x="30" y="1202"/>
                </a:cubicBezTo>
                <a:cubicBezTo>
                  <a:pt x="30" y="1210"/>
                  <a:pt x="33" y="1218"/>
                  <a:pt x="33" y="1226"/>
                </a:cubicBezTo>
                <a:cubicBezTo>
                  <a:pt x="33" y="1235"/>
                  <a:pt x="33" y="1244"/>
                  <a:pt x="30" y="1253"/>
                </a:cubicBezTo>
                <a:cubicBezTo>
                  <a:pt x="29" y="1258"/>
                  <a:pt x="30" y="1262"/>
                  <a:pt x="29" y="1266"/>
                </a:cubicBezTo>
                <a:cubicBezTo>
                  <a:pt x="28" y="1270"/>
                  <a:pt x="26" y="1274"/>
                  <a:pt x="21" y="1273"/>
                </a:cubicBezTo>
                <a:cubicBezTo>
                  <a:pt x="20" y="1273"/>
                  <a:pt x="21" y="1271"/>
                  <a:pt x="19" y="1271"/>
                </a:cubicBezTo>
                <a:cubicBezTo>
                  <a:pt x="18" y="1270"/>
                  <a:pt x="17" y="1270"/>
                  <a:pt x="16" y="1270"/>
                </a:cubicBezTo>
                <a:cubicBezTo>
                  <a:pt x="13" y="1268"/>
                  <a:pt x="13" y="1265"/>
                  <a:pt x="12" y="1262"/>
                </a:cubicBezTo>
                <a:cubicBezTo>
                  <a:pt x="11" y="1259"/>
                  <a:pt x="11" y="1253"/>
                  <a:pt x="8" y="1252"/>
                </a:cubicBezTo>
                <a:cubicBezTo>
                  <a:pt x="6" y="1251"/>
                  <a:pt x="3" y="1253"/>
                  <a:pt x="2" y="1254"/>
                </a:cubicBezTo>
                <a:cubicBezTo>
                  <a:pt x="2" y="1254"/>
                  <a:pt x="2" y="1255"/>
                  <a:pt x="2" y="1255"/>
                </a:cubicBezTo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3" name="Freeform 61">
            <a:extLst>
              <a:ext uri="{FF2B5EF4-FFF2-40B4-BE49-F238E27FC236}">
                <a16:creationId xmlns:a16="http://schemas.microsoft.com/office/drawing/2014/main" id="{7D2AB588-4AFA-05BA-A2DB-BAEF43B12DD3}"/>
              </a:ext>
            </a:extLst>
          </p:cNvPr>
          <p:cNvSpPr>
            <a:spLocks/>
          </p:cNvSpPr>
          <p:nvPr/>
        </p:nvSpPr>
        <p:spPr bwMode="auto">
          <a:xfrm>
            <a:off x="10453786" y="2885259"/>
            <a:ext cx="82761" cy="159346"/>
          </a:xfrm>
          <a:custGeom>
            <a:avLst/>
            <a:gdLst/>
            <a:ahLst/>
            <a:cxnLst>
              <a:cxn ang="0">
                <a:pos x="55" y="10"/>
              </a:cxn>
              <a:cxn ang="0">
                <a:pos x="55" y="23"/>
              </a:cxn>
              <a:cxn ang="0">
                <a:pos x="49" y="25"/>
              </a:cxn>
              <a:cxn ang="0">
                <a:pos x="46" y="27"/>
              </a:cxn>
              <a:cxn ang="0">
                <a:pos x="43" y="28"/>
              </a:cxn>
              <a:cxn ang="0">
                <a:pos x="42" y="39"/>
              </a:cxn>
              <a:cxn ang="0">
                <a:pos x="42" y="51"/>
              </a:cxn>
              <a:cxn ang="0">
                <a:pos x="46" y="54"/>
              </a:cxn>
              <a:cxn ang="0">
                <a:pos x="44" y="61"/>
              </a:cxn>
              <a:cxn ang="0">
                <a:pos x="39" y="64"/>
              </a:cxn>
              <a:cxn ang="0">
                <a:pos x="39" y="68"/>
              </a:cxn>
              <a:cxn ang="0">
                <a:pos x="38" y="72"/>
              </a:cxn>
              <a:cxn ang="0">
                <a:pos x="35" y="79"/>
              </a:cxn>
              <a:cxn ang="0">
                <a:pos x="29" y="84"/>
              </a:cxn>
              <a:cxn ang="0">
                <a:pos x="24" y="87"/>
              </a:cxn>
              <a:cxn ang="0">
                <a:pos x="18" y="92"/>
              </a:cxn>
              <a:cxn ang="0">
                <a:pos x="15" y="98"/>
              </a:cxn>
              <a:cxn ang="0">
                <a:pos x="6" y="107"/>
              </a:cxn>
              <a:cxn ang="0">
                <a:pos x="4" y="105"/>
              </a:cxn>
              <a:cxn ang="0">
                <a:pos x="5" y="101"/>
              </a:cxn>
              <a:cxn ang="0">
                <a:pos x="7" y="94"/>
              </a:cxn>
              <a:cxn ang="0">
                <a:pos x="4" y="86"/>
              </a:cxn>
              <a:cxn ang="0">
                <a:pos x="1" y="77"/>
              </a:cxn>
              <a:cxn ang="0">
                <a:pos x="1" y="67"/>
              </a:cxn>
              <a:cxn ang="0">
                <a:pos x="3" y="59"/>
              </a:cxn>
              <a:cxn ang="0">
                <a:pos x="2" y="45"/>
              </a:cxn>
              <a:cxn ang="0">
                <a:pos x="7" y="41"/>
              </a:cxn>
              <a:cxn ang="0">
                <a:pos x="13" y="35"/>
              </a:cxn>
              <a:cxn ang="0">
                <a:pos x="13" y="22"/>
              </a:cxn>
              <a:cxn ang="0">
                <a:pos x="37" y="5"/>
              </a:cxn>
              <a:cxn ang="0">
                <a:pos x="42" y="6"/>
              </a:cxn>
              <a:cxn ang="0">
                <a:pos x="47" y="3"/>
              </a:cxn>
              <a:cxn ang="0">
                <a:pos x="55" y="6"/>
              </a:cxn>
              <a:cxn ang="0">
                <a:pos x="55" y="10"/>
              </a:cxn>
            </a:cxnLst>
            <a:rect l="0" t="0" r="r" b="b"/>
            <a:pathLst>
              <a:path w="57" h="109">
                <a:moveTo>
                  <a:pt x="55" y="10"/>
                </a:moveTo>
                <a:cubicBezTo>
                  <a:pt x="55" y="13"/>
                  <a:pt x="57" y="20"/>
                  <a:pt x="55" y="23"/>
                </a:cubicBezTo>
                <a:cubicBezTo>
                  <a:pt x="54" y="26"/>
                  <a:pt x="51" y="24"/>
                  <a:pt x="49" y="25"/>
                </a:cubicBezTo>
                <a:cubicBezTo>
                  <a:pt x="48" y="26"/>
                  <a:pt x="46" y="27"/>
                  <a:pt x="46" y="27"/>
                </a:cubicBezTo>
                <a:cubicBezTo>
                  <a:pt x="44" y="27"/>
                  <a:pt x="45" y="26"/>
                  <a:pt x="43" y="28"/>
                </a:cubicBezTo>
                <a:cubicBezTo>
                  <a:pt x="39" y="31"/>
                  <a:pt x="42" y="36"/>
                  <a:pt x="42" y="39"/>
                </a:cubicBezTo>
                <a:cubicBezTo>
                  <a:pt x="42" y="43"/>
                  <a:pt x="40" y="47"/>
                  <a:pt x="42" y="51"/>
                </a:cubicBezTo>
                <a:cubicBezTo>
                  <a:pt x="43" y="53"/>
                  <a:pt x="45" y="52"/>
                  <a:pt x="46" y="54"/>
                </a:cubicBezTo>
                <a:cubicBezTo>
                  <a:pt x="48" y="55"/>
                  <a:pt x="45" y="59"/>
                  <a:pt x="44" y="61"/>
                </a:cubicBezTo>
                <a:cubicBezTo>
                  <a:pt x="43" y="62"/>
                  <a:pt x="40" y="62"/>
                  <a:pt x="39" y="64"/>
                </a:cubicBezTo>
                <a:cubicBezTo>
                  <a:pt x="38" y="65"/>
                  <a:pt x="39" y="67"/>
                  <a:pt x="39" y="68"/>
                </a:cubicBezTo>
                <a:cubicBezTo>
                  <a:pt x="39" y="69"/>
                  <a:pt x="38" y="70"/>
                  <a:pt x="38" y="72"/>
                </a:cubicBezTo>
                <a:cubicBezTo>
                  <a:pt x="37" y="74"/>
                  <a:pt x="37" y="77"/>
                  <a:pt x="35" y="79"/>
                </a:cubicBezTo>
                <a:cubicBezTo>
                  <a:pt x="34" y="81"/>
                  <a:pt x="31" y="83"/>
                  <a:pt x="29" y="84"/>
                </a:cubicBezTo>
                <a:cubicBezTo>
                  <a:pt x="27" y="86"/>
                  <a:pt x="26" y="86"/>
                  <a:pt x="24" y="87"/>
                </a:cubicBezTo>
                <a:cubicBezTo>
                  <a:pt x="21" y="88"/>
                  <a:pt x="20" y="90"/>
                  <a:pt x="18" y="92"/>
                </a:cubicBezTo>
                <a:cubicBezTo>
                  <a:pt x="14" y="94"/>
                  <a:pt x="15" y="94"/>
                  <a:pt x="15" y="98"/>
                </a:cubicBezTo>
                <a:cubicBezTo>
                  <a:pt x="15" y="102"/>
                  <a:pt x="12" y="109"/>
                  <a:pt x="6" y="107"/>
                </a:cubicBezTo>
                <a:cubicBezTo>
                  <a:pt x="4" y="106"/>
                  <a:pt x="5" y="108"/>
                  <a:pt x="4" y="105"/>
                </a:cubicBezTo>
                <a:cubicBezTo>
                  <a:pt x="3" y="103"/>
                  <a:pt x="4" y="102"/>
                  <a:pt x="5" y="101"/>
                </a:cubicBezTo>
                <a:cubicBezTo>
                  <a:pt x="6" y="98"/>
                  <a:pt x="7" y="97"/>
                  <a:pt x="7" y="94"/>
                </a:cubicBezTo>
                <a:cubicBezTo>
                  <a:pt x="8" y="91"/>
                  <a:pt x="6" y="89"/>
                  <a:pt x="4" y="86"/>
                </a:cubicBezTo>
                <a:cubicBezTo>
                  <a:pt x="3" y="83"/>
                  <a:pt x="2" y="80"/>
                  <a:pt x="1" y="77"/>
                </a:cubicBezTo>
                <a:cubicBezTo>
                  <a:pt x="1" y="74"/>
                  <a:pt x="0" y="71"/>
                  <a:pt x="1" y="67"/>
                </a:cubicBezTo>
                <a:cubicBezTo>
                  <a:pt x="1" y="64"/>
                  <a:pt x="3" y="62"/>
                  <a:pt x="3" y="59"/>
                </a:cubicBezTo>
                <a:cubicBezTo>
                  <a:pt x="2" y="55"/>
                  <a:pt x="0" y="48"/>
                  <a:pt x="2" y="45"/>
                </a:cubicBezTo>
                <a:cubicBezTo>
                  <a:pt x="4" y="43"/>
                  <a:pt x="6" y="42"/>
                  <a:pt x="7" y="41"/>
                </a:cubicBezTo>
                <a:cubicBezTo>
                  <a:pt x="9" y="39"/>
                  <a:pt x="11" y="37"/>
                  <a:pt x="13" y="35"/>
                </a:cubicBezTo>
                <a:cubicBezTo>
                  <a:pt x="16" y="32"/>
                  <a:pt x="14" y="27"/>
                  <a:pt x="13" y="22"/>
                </a:cubicBezTo>
                <a:cubicBezTo>
                  <a:pt x="7" y="8"/>
                  <a:pt x="37" y="17"/>
                  <a:pt x="37" y="5"/>
                </a:cubicBezTo>
                <a:cubicBezTo>
                  <a:pt x="39" y="4"/>
                  <a:pt x="40" y="6"/>
                  <a:pt x="42" y="6"/>
                </a:cubicBezTo>
                <a:cubicBezTo>
                  <a:pt x="45" y="6"/>
                  <a:pt x="45" y="5"/>
                  <a:pt x="47" y="3"/>
                </a:cubicBezTo>
                <a:cubicBezTo>
                  <a:pt x="51" y="0"/>
                  <a:pt x="55" y="1"/>
                  <a:pt x="55" y="6"/>
                </a:cubicBezTo>
                <a:lnTo>
                  <a:pt x="55" y="10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4" name="Freeform 62">
            <a:extLst>
              <a:ext uri="{FF2B5EF4-FFF2-40B4-BE49-F238E27FC236}">
                <a16:creationId xmlns:a16="http://schemas.microsoft.com/office/drawing/2014/main" id="{CCE98868-72AE-C607-8169-FB7A9A68A407}"/>
              </a:ext>
            </a:extLst>
          </p:cNvPr>
          <p:cNvSpPr>
            <a:spLocks noEditPoints="1"/>
          </p:cNvSpPr>
          <p:nvPr/>
        </p:nvSpPr>
        <p:spPr bwMode="auto">
          <a:xfrm>
            <a:off x="10627953" y="671717"/>
            <a:ext cx="880723" cy="1943026"/>
          </a:xfrm>
          <a:custGeom>
            <a:avLst/>
            <a:gdLst/>
            <a:ahLst/>
            <a:cxnLst>
              <a:cxn ang="0">
                <a:pos x="479" y="128"/>
              </a:cxn>
              <a:cxn ang="0">
                <a:pos x="589" y="963"/>
              </a:cxn>
              <a:cxn ang="0">
                <a:pos x="528" y="880"/>
              </a:cxn>
              <a:cxn ang="0">
                <a:pos x="530" y="815"/>
              </a:cxn>
              <a:cxn ang="0">
                <a:pos x="520" y="761"/>
              </a:cxn>
              <a:cxn ang="0">
                <a:pos x="501" y="712"/>
              </a:cxn>
              <a:cxn ang="0">
                <a:pos x="502" y="654"/>
              </a:cxn>
              <a:cxn ang="0">
                <a:pos x="513" y="378"/>
              </a:cxn>
              <a:cxn ang="0">
                <a:pos x="491" y="323"/>
              </a:cxn>
              <a:cxn ang="0">
                <a:pos x="441" y="261"/>
              </a:cxn>
              <a:cxn ang="0">
                <a:pos x="437" y="185"/>
              </a:cxn>
              <a:cxn ang="0">
                <a:pos x="458" y="162"/>
              </a:cxn>
              <a:cxn ang="0">
                <a:pos x="452" y="133"/>
              </a:cxn>
              <a:cxn ang="0">
                <a:pos x="471" y="84"/>
              </a:cxn>
              <a:cxn ang="0">
                <a:pos x="434" y="45"/>
              </a:cxn>
              <a:cxn ang="0">
                <a:pos x="414" y="17"/>
              </a:cxn>
              <a:cxn ang="0">
                <a:pos x="393" y="3"/>
              </a:cxn>
              <a:cxn ang="0">
                <a:pos x="374" y="14"/>
              </a:cxn>
              <a:cxn ang="0">
                <a:pos x="339" y="26"/>
              </a:cxn>
              <a:cxn ang="0">
                <a:pos x="306" y="64"/>
              </a:cxn>
              <a:cxn ang="0">
                <a:pos x="292" y="86"/>
              </a:cxn>
              <a:cxn ang="0">
                <a:pos x="287" y="167"/>
              </a:cxn>
              <a:cxn ang="0">
                <a:pos x="271" y="186"/>
              </a:cxn>
              <a:cxn ang="0">
                <a:pos x="256" y="203"/>
              </a:cxn>
              <a:cxn ang="0">
                <a:pos x="248" y="210"/>
              </a:cxn>
              <a:cxn ang="0">
                <a:pos x="232" y="220"/>
              </a:cxn>
              <a:cxn ang="0">
                <a:pos x="200" y="203"/>
              </a:cxn>
              <a:cxn ang="0">
                <a:pos x="172" y="215"/>
              </a:cxn>
              <a:cxn ang="0">
                <a:pos x="142" y="217"/>
              </a:cxn>
              <a:cxn ang="0">
                <a:pos x="105" y="211"/>
              </a:cxn>
              <a:cxn ang="0">
                <a:pos x="93" y="174"/>
              </a:cxn>
              <a:cxn ang="0">
                <a:pos x="67" y="135"/>
              </a:cxn>
              <a:cxn ang="0">
                <a:pos x="34" y="151"/>
              </a:cxn>
              <a:cxn ang="0">
                <a:pos x="0" y="158"/>
              </a:cxn>
              <a:cxn ang="0">
                <a:pos x="22" y="179"/>
              </a:cxn>
              <a:cxn ang="0">
                <a:pos x="66" y="225"/>
              </a:cxn>
              <a:cxn ang="0">
                <a:pos x="105" y="243"/>
              </a:cxn>
              <a:cxn ang="0">
                <a:pos x="144" y="280"/>
              </a:cxn>
              <a:cxn ang="0">
                <a:pos x="170" y="319"/>
              </a:cxn>
              <a:cxn ang="0">
                <a:pos x="167" y="378"/>
              </a:cxn>
              <a:cxn ang="0">
                <a:pos x="175" y="410"/>
              </a:cxn>
              <a:cxn ang="0">
                <a:pos x="190" y="485"/>
              </a:cxn>
              <a:cxn ang="0">
                <a:pos x="180" y="558"/>
              </a:cxn>
              <a:cxn ang="0">
                <a:pos x="196" y="616"/>
              </a:cxn>
              <a:cxn ang="0">
                <a:pos x="262" y="666"/>
              </a:cxn>
              <a:cxn ang="0">
                <a:pos x="261" y="726"/>
              </a:cxn>
              <a:cxn ang="0">
                <a:pos x="222" y="758"/>
              </a:cxn>
              <a:cxn ang="0">
                <a:pos x="164" y="841"/>
              </a:cxn>
              <a:cxn ang="0">
                <a:pos x="124" y="871"/>
              </a:cxn>
              <a:cxn ang="0">
                <a:pos x="96" y="932"/>
              </a:cxn>
              <a:cxn ang="0">
                <a:pos x="50" y="969"/>
              </a:cxn>
              <a:cxn ang="0">
                <a:pos x="43" y="1013"/>
              </a:cxn>
              <a:cxn ang="0">
                <a:pos x="60" y="1098"/>
              </a:cxn>
              <a:cxn ang="0">
                <a:pos x="61" y="1178"/>
              </a:cxn>
              <a:cxn ang="0">
                <a:pos x="50" y="1251"/>
              </a:cxn>
              <a:cxn ang="0">
                <a:pos x="87" y="1294"/>
              </a:cxn>
              <a:cxn ang="0">
                <a:pos x="130" y="1311"/>
              </a:cxn>
              <a:cxn ang="0">
                <a:pos x="167" y="1328"/>
              </a:cxn>
              <a:cxn ang="0">
                <a:pos x="210" y="1302"/>
              </a:cxn>
              <a:cxn ang="0">
                <a:pos x="282" y="1292"/>
              </a:cxn>
              <a:cxn ang="0">
                <a:pos x="347" y="1265"/>
              </a:cxn>
              <a:cxn ang="0">
                <a:pos x="401" y="1244"/>
              </a:cxn>
              <a:cxn ang="0">
                <a:pos x="494" y="1162"/>
              </a:cxn>
            </a:cxnLst>
            <a:rect l="0" t="0" r="r" b="b"/>
            <a:pathLst>
              <a:path w="605" h="1336">
                <a:moveTo>
                  <a:pt x="477" y="135"/>
                </a:moveTo>
                <a:cubicBezTo>
                  <a:pt x="480" y="130"/>
                  <a:pt x="483" y="125"/>
                  <a:pt x="486" y="120"/>
                </a:cubicBezTo>
                <a:cubicBezTo>
                  <a:pt x="484" y="120"/>
                  <a:pt x="483" y="120"/>
                  <a:pt x="481" y="121"/>
                </a:cubicBezTo>
                <a:cubicBezTo>
                  <a:pt x="480" y="122"/>
                  <a:pt x="479" y="123"/>
                  <a:pt x="478" y="124"/>
                </a:cubicBezTo>
                <a:cubicBezTo>
                  <a:pt x="478" y="125"/>
                  <a:pt x="479" y="127"/>
                  <a:pt x="479" y="128"/>
                </a:cubicBezTo>
                <a:cubicBezTo>
                  <a:pt x="478" y="130"/>
                  <a:pt x="478" y="133"/>
                  <a:pt x="477" y="135"/>
                </a:cubicBezTo>
                <a:moveTo>
                  <a:pt x="603" y="991"/>
                </a:moveTo>
                <a:cubicBezTo>
                  <a:pt x="603" y="988"/>
                  <a:pt x="602" y="986"/>
                  <a:pt x="600" y="983"/>
                </a:cubicBezTo>
                <a:cubicBezTo>
                  <a:pt x="598" y="979"/>
                  <a:pt x="595" y="976"/>
                  <a:pt x="594" y="972"/>
                </a:cubicBezTo>
                <a:cubicBezTo>
                  <a:pt x="592" y="968"/>
                  <a:pt x="592" y="967"/>
                  <a:pt x="589" y="963"/>
                </a:cubicBezTo>
                <a:cubicBezTo>
                  <a:pt x="586" y="959"/>
                  <a:pt x="584" y="953"/>
                  <a:pt x="583" y="949"/>
                </a:cubicBezTo>
                <a:cubicBezTo>
                  <a:pt x="580" y="942"/>
                  <a:pt x="576" y="936"/>
                  <a:pt x="573" y="929"/>
                </a:cubicBezTo>
                <a:cubicBezTo>
                  <a:pt x="566" y="917"/>
                  <a:pt x="553" y="908"/>
                  <a:pt x="544" y="898"/>
                </a:cubicBezTo>
                <a:cubicBezTo>
                  <a:pt x="541" y="893"/>
                  <a:pt x="537" y="891"/>
                  <a:pt x="533" y="887"/>
                </a:cubicBezTo>
                <a:cubicBezTo>
                  <a:pt x="530" y="885"/>
                  <a:pt x="528" y="884"/>
                  <a:pt x="528" y="880"/>
                </a:cubicBezTo>
                <a:cubicBezTo>
                  <a:pt x="527" y="878"/>
                  <a:pt x="529" y="874"/>
                  <a:pt x="529" y="872"/>
                </a:cubicBezTo>
                <a:cubicBezTo>
                  <a:pt x="529" y="868"/>
                  <a:pt x="529" y="865"/>
                  <a:pt x="530" y="862"/>
                </a:cubicBezTo>
                <a:cubicBezTo>
                  <a:pt x="533" y="852"/>
                  <a:pt x="530" y="841"/>
                  <a:pt x="535" y="832"/>
                </a:cubicBezTo>
                <a:cubicBezTo>
                  <a:pt x="540" y="821"/>
                  <a:pt x="535" y="834"/>
                  <a:pt x="532" y="823"/>
                </a:cubicBezTo>
                <a:cubicBezTo>
                  <a:pt x="531" y="821"/>
                  <a:pt x="531" y="818"/>
                  <a:pt x="530" y="815"/>
                </a:cubicBezTo>
                <a:cubicBezTo>
                  <a:pt x="526" y="806"/>
                  <a:pt x="519" y="800"/>
                  <a:pt x="514" y="792"/>
                </a:cubicBezTo>
                <a:cubicBezTo>
                  <a:pt x="513" y="791"/>
                  <a:pt x="513" y="789"/>
                  <a:pt x="512" y="788"/>
                </a:cubicBezTo>
                <a:cubicBezTo>
                  <a:pt x="511" y="786"/>
                  <a:pt x="510" y="789"/>
                  <a:pt x="510" y="786"/>
                </a:cubicBezTo>
                <a:cubicBezTo>
                  <a:pt x="509" y="783"/>
                  <a:pt x="513" y="780"/>
                  <a:pt x="514" y="778"/>
                </a:cubicBezTo>
                <a:cubicBezTo>
                  <a:pt x="517" y="772"/>
                  <a:pt x="518" y="766"/>
                  <a:pt x="520" y="761"/>
                </a:cubicBezTo>
                <a:cubicBezTo>
                  <a:pt x="521" y="759"/>
                  <a:pt x="524" y="758"/>
                  <a:pt x="522" y="755"/>
                </a:cubicBezTo>
                <a:cubicBezTo>
                  <a:pt x="519" y="750"/>
                  <a:pt x="509" y="749"/>
                  <a:pt x="504" y="746"/>
                </a:cubicBezTo>
                <a:cubicBezTo>
                  <a:pt x="500" y="742"/>
                  <a:pt x="497" y="738"/>
                  <a:pt x="495" y="733"/>
                </a:cubicBezTo>
                <a:cubicBezTo>
                  <a:pt x="493" y="729"/>
                  <a:pt x="492" y="719"/>
                  <a:pt x="494" y="714"/>
                </a:cubicBezTo>
                <a:cubicBezTo>
                  <a:pt x="495" y="710"/>
                  <a:pt x="497" y="713"/>
                  <a:pt x="501" y="712"/>
                </a:cubicBezTo>
                <a:cubicBezTo>
                  <a:pt x="505" y="711"/>
                  <a:pt x="503" y="710"/>
                  <a:pt x="505" y="708"/>
                </a:cubicBezTo>
                <a:cubicBezTo>
                  <a:pt x="509" y="703"/>
                  <a:pt x="510" y="699"/>
                  <a:pt x="505" y="693"/>
                </a:cubicBezTo>
                <a:cubicBezTo>
                  <a:pt x="502" y="691"/>
                  <a:pt x="500" y="691"/>
                  <a:pt x="499" y="688"/>
                </a:cubicBezTo>
                <a:cubicBezTo>
                  <a:pt x="497" y="685"/>
                  <a:pt x="499" y="679"/>
                  <a:pt x="499" y="676"/>
                </a:cubicBezTo>
                <a:cubicBezTo>
                  <a:pt x="499" y="668"/>
                  <a:pt x="498" y="661"/>
                  <a:pt x="502" y="654"/>
                </a:cubicBezTo>
                <a:cubicBezTo>
                  <a:pt x="504" y="651"/>
                  <a:pt x="504" y="652"/>
                  <a:pt x="505" y="649"/>
                </a:cubicBezTo>
                <a:cubicBezTo>
                  <a:pt x="505" y="646"/>
                  <a:pt x="504" y="643"/>
                  <a:pt x="506" y="640"/>
                </a:cubicBezTo>
                <a:cubicBezTo>
                  <a:pt x="512" y="633"/>
                  <a:pt x="530" y="647"/>
                  <a:pt x="516" y="607"/>
                </a:cubicBezTo>
                <a:cubicBezTo>
                  <a:pt x="514" y="599"/>
                  <a:pt x="460" y="469"/>
                  <a:pt x="462" y="461"/>
                </a:cubicBezTo>
                <a:cubicBezTo>
                  <a:pt x="464" y="455"/>
                  <a:pt x="508" y="393"/>
                  <a:pt x="513" y="378"/>
                </a:cubicBezTo>
                <a:cubicBezTo>
                  <a:pt x="515" y="372"/>
                  <a:pt x="519" y="366"/>
                  <a:pt x="515" y="359"/>
                </a:cubicBezTo>
                <a:cubicBezTo>
                  <a:pt x="514" y="357"/>
                  <a:pt x="511" y="355"/>
                  <a:pt x="509" y="353"/>
                </a:cubicBezTo>
                <a:cubicBezTo>
                  <a:pt x="507" y="351"/>
                  <a:pt x="506" y="349"/>
                  <a:pt x="504" y="346"/>
                </a:cubicBezTo>
                <a:cubicBezTo>
                  <a:pt x="503" y="343"/>
                  <a:pt x="500" y="340"/>
                  <a:pt x="498" y="337"/>
                </a:cubicBezTo>
                <a:cubicBezTo>
                  <a:pt x="496" y="332"/>
                  <a:pt x="493" y="327"/>
                  <a:pt x="491" y="323"/>
                </a:cubicBezTo>
                <a:cubicBezTo>
                  <a:pt x="488" y="316"/>
                  <a:pt x="484" y="312"/>
                  <a:pt x="479" y="307"/>
                </a:cubicBezTo>
                <a:cubicBezTo>
                  <a:pt x="476" y="304"/>
                  <a:pt x="477" y="304"/>
                  <a:pt x="472" y="302"/>
                </a:cubicBezTo>
                <a:cubicBezTo>
                  <a:pt x="470" y="301"/>
                  <a:pt x="468" y="299"/>
                  <a:pt x="466" y="297"/>
                </a:cubicBezTo>
                <a:cubicBezTo>
                  <a:pt x="458" y="292"/>
                  <a:pt x="449" y="293"/>
                  <a:pt x="444" y="284"/>
                </a:cubicBezTo>
                <a:cubicBezTo>
                  <a:pt x="440" y="277"/>
                  <a:pt x="441" y="269"/>
                  <a:pt x="441" y="261"/>
                </a:cubicBezTo>
                <a:cubicBezTo>
                  <a:pt x="441" y="252"/>
                  <a:pt x="441" y="243"/>
                  <a:pt x="441" y="235"/>
                </a:cubicBezTo>
                <a:cubicBezTo>
                  <a:pt x="441" y="226"/>
                  <a:pt x="443" y="219"/>
                  <a:pt x="444" y="211"/>
                </a:cubicBezTo>
                <a:cubicBezTo>
                  <a:pt x="446" y="203"/>
                  <a:pt x="445" y="194"/>
                  <a:pt x="449" y="188"/>
                </a:cubicBezTo>
                <a:cubicBezTo>
                  <a:pt x="447" y="188"/>
                  <a:pt x="447" y="188"/>
                  <a:pt x="447" y="188"/>
                </a:cubicBezTo>
                <a:cubicBezTo>
                  <a:pt x="443" y="188"/>
                  <a:pt x="434" y="189"/>
                  <a:pt x="437" y="185"/>
                </a:cubicBezTo>
                <a:cubicBezTo>
                  <a:pt x="436" y="185"/>
                  <a:pt x="442" y="181"/>
                  <a:pt x="442" y="181"/>
                </a:cubicBezTo>
                <a:cubicBezTo>
                  <a:pt x="446" y="180"/>
                  <a:pt x="445" y="182"/>
                  <a:pt x="448" y="178"/>
                </a:cubicBezTo>
                <a:cubicBezTo>
                  <a:pt x="452" y="174"/>
                  <a:pt x="457" y="171"/>
                  <a:pt x="460" y="166"/>
                </a:cubicBezTo>
                <a:cubicBezTo>
                  <a:pt x="461" y="165"/>
                  <a:pt x="462" y="164"/>
                  <a:pt x="462" y="163"/>
                </a:cubicBezTo>
                <a:cubicBezTo>
                  <a:pt x="461" y="163"/>
                  <a:pt x="459" y="164"/>
                  <a:pt x="458" y="162"/>
                </a:cubicBezTo>
                <a:cubicBezTo>
                  <a:pt x="456" y="161"/>
                  <a:pt x="455" y="159"/>
                  <a:pt x="454" y="158"/>
                </a:cubicBezTo>
                <a:cubicBezTo>
                  <a:pt x="453" y="156"/>
                  <a:pt x="452" y="154"/>
                  <a:pt x="451" y="152"/>
                </a:cubicBezTo>
                <a:cubicBezTo>
                  <a:pt x="450" y="150"/>
                  <a:pt x="450" y="148"/>
                  <a:pt x="449" y="147"/>
                </a:cubicBezTo>
                <a:cubicBezTo>
                  <a:pt x="447" y="143"/>
                  <a:pt x="448" y="140"/>
                  <a:pt x="450" y="136"/>
                </a:cubicBezTo>
                <a:cubicBezTo>
                  <a:pt x="450" y="135"/>
                  <a:pt x="451" y="134"/>
                  <a:pt x="452" y="133"/>
                </a:cubicBezTo>
                <a:cubicBezTo>
                  <a:pt x="454" y="130"/>
                  <a:pt x="455" y="127"/>
                  <a:pt x="456" y="125"/>
                </a:cubicBezTo>
                <a:cubicBezTo>
                  <a:pt x="460" y="118"/>
                  <a:pt x="463" y="112"/>
                  <a:pt x="467" y="107"/>
                </a:cubicBezTo>
                <a:cubicBezTo>
                  <a:pt x="469" y="104"/>
                  <a:pt x="470" y="102"/>
                  <a:pt x="472" y="100"/>
                </a:cubicBezTo>
                <a:cubicBezTo>
                  <a:pt x="473" y="98"/>
                  <a:pt x="474" y="96"/>
                  <a:pt x="474" y="94"/>
                </a:cubicBezTo>
                <a:cubicBezTo>
                  <a:pt x="474" y="91"/>
                  <a:pt x="472" y="87"/>
                  <a:pt x="471" y="84"/>
                </a:cubicBezTo>
                <a:cubicBezTo>
                  <a:pt x="469" y="80"/>
                  <a:pt x="468" y="77"/>
                  <a:pt x="467" y="73"/>
                </a:cubicBezTo>
                <a:cubicBezTo>
                  <a:pt x="466" y="72"/>
                  <a:pt x="466" y="70"/>
                  <a:pt x="466" y="69"/>
                </a:cubicBezTo>
                <a:cubicBezTo>
                  <a:pt x="465" y="67"/>
                  <a:pt x="464" y="66"/>
                  <a:pt x="462" y="65"/>
                </a:cubicBezTo>
                <a:cubicBezTo>
                  <a:pt x="458" y="63"/>
                  <a:pt x="456" y="59"/>
                  <a:pt x="452" y="56"/>
                </a:cubicBezTo>
                <a:cubicBezTo>
                  <a:pt x="447" y="51"/>
                  <a:pt x="441" y="48"/>
                  <a:pt x="434" y="45"/>
                </a:cubicBezTo>
                <a:cubicBezTo>
                  <a:pt x="432" y="43"/>
                  <a:pt x="431" y="42"/>
                  <a:pt x="430" y="40"/>
                </a:cubicBezTo>
                <a:cubicBezTo>
                  <a:pt x="429" y="39"/>
                  <a:pt x="428" y="37"/>
                  <a:pt x="428" y="36"/>
                </a:cubicBezTo>
                <a:cubicBezTo>
                  <a:pt x="426" y="34"/>
                  <a:pt x="425" y="32"/>
                  <a:pt x="423" y="29"/>
                </a:cubicBezTo>
                <a:cubicBezTo>
                  <a:pt x="422" y="26"/>
                  <a:pt x="419" y="24"/>
                  <a:pt x="417" y="21"/>
                </a:cubicBezTo>
                <a:cubicBezTo>
                  <a:pt x="417" y="21"/>
                  <a:pt x="415" y="18"/>
                  <a:pt x="414" y="17"/>
                </a:cubicBezTo>
                <a:cubicBezTo>
                  <a:pt x="412" y="16"/>
                  <a:pt x="410" y="17"/>
                  <a:pt x="409" y="14"/>
                </a:cubicBezTo>
                <a:cubicBezTo>
                  <a:pt x="408" y="13"/>
                  <a:pt x="409" y="10"/>
                  <a:pt x="409" y="9"/>
                </a:cubicBezTo>
                <a:cubicBezTo>
                  <a:pt x="409" y="8"/>
                  <a:pt x="408" y="5"/>
                  <a:pt x="407" y="5"/>
                </a:cubicBezTo>
                <a:cubicBezTo>
                  <a:pt x="405" y="2"/>
                  <a:pt x="408" y="4"/>
                  <a:pt x="404" y="3"/>
                </a:cubicBezTo>
                <a:cubicBezTo>
                  <a:pt x="401" y="3"/>
                  <a:pt x="397" y="5"/>
                  <a:pt x="393" y="3"/>
                </a:cubicBezTo>
                <a:cubicBezTo>
                  <a:pt x="392" y="2"/>
                  <a:pt x="392" y="1"/>
                  <a:pt x="390" y="0"/>
                </a:cubicBezTo>
                <a:cubicBezTo>
                  <a:pt x="389" y="1"/>
                  <a:pt x="388" y="1"/>
                  <a:pt x="387" y="1"/>
                </a:cubicBezTo>
                <a:cubicBezTo>
                  <a:pt x="386" y="1"/>
                  <a:pt x="385" y="2"/>
                  <a:pt x="385" y="2"/>
                </a:cubicBezTo>
                <a:cubicBezTo>
                  <a:pt x="382" y="4"/>
                  <a:pt x="381" y="7"/>
                  <a:pt x="379" y="9"/>
                </a:cubicBezTo>
                <a:cubicBezTo>
                  <a:pt x="377" y="11"/>
                  <a:pt x="375" y="12"/>
                  <a:pt x="374" y="14"/>
                </a:cubicBezTo>
                <a:cubicBezTo>
                  <a:pt x="371" y="17"/>
                  <a:pt x="372" y="21"/>
                  <a:pt x="371" y="25"/>
                </a:cubicBezTo>
                <a:cubicBezTo>
                  <a:pt x="368" y="26"/>
                  <a:pt x="365" y="26"/>
                  <a:pt x="362" y="27"/>
                </a:cubicBezTo>
                <a:cubicBezTo>
                  <a:pt x="359" y="27"/>
                  <a:pt x="355" y="29"/>
                  <a:pt x="352" y="28"/>
                </a:cubicBezTo>
                <a:cubicBezTo>
                  <a:pt x="352" y="28"/>
                  <a:pt x="352" y="26"/>
                  <a:pt x="352" y="26"/>
                </a:cubicBezTo>
                <a:cubicBezTo>
                  <a:pt x="348" y="25"/>
                  <a:pt x="343" y="26"/>
                  <a:pt x="339" y="26"/>
                </a:cubicBezTo>
                <a:cubicBezTo>
                  <a:pt x="335" y="26"/>
                  <a:pt x="330" y="25"/>
                  <a:pt x="326" y="27"/>
                </a:cubicBezTo>
                <a:cubicBezTo>
                  <a:pt x="321" y="30"/>
                  <a:pt x="315" y="36"/>
                  <a:pt x="312" y="41"/>
                </a:cubicBezTo>
                <a:cubicBezTo>
                  <a:pt x="311" y="43"/>
                  <a:pt x="311" y="46"/>
                  <a:pt x="309" y="48"/>
                </a:cubicBezTo>
                <a:cubicBezTo>
                  <a:pt x="308" y="49"/>
                  <a:pt x="307" y="50"/>
                  <a:pt x="307" y="52"/>
                </a:cubicBezTo>
                <a:cubicBezTo>
                  <a:pt x="306" y="56"/>
                  <a:pt x="309" y="61"/>
                  <a:pt x="306" y="64"/>
                </a:cubicBezTo>
                <a:cubicBezTo>
                  <a:pt x="303" y="67"/>
                  <a:pt x="297" y="65"/>
                  <a:pt x="295" y="69"/>
                </a:cubicBezTo>
                <a:cubicBezTo>
                  <a:pt x="294" y="70"/>
                  <a:pt x="294" y="71"/>
                  <a:pt x="294" y="72"/>
                </a:cubicBezTo>
                <a:cubicBezTo>
                  <a:pt x="293" y="73"/>
                  <a:pt x="293" y="73"/>
                  <a:pt x="293" y="74"/>
                </a:cubicBezTo>
                <a:cubicBezTo>
                  <a:pt x="292" y="75"/>
                  <a:pt x="293" y="77"/>
                  <a:pt x="293" y="78"/>
                </a:cubicBezTo>
                <a:cubicBezTo>
                  <a:pt x="293" y="80"/>
                  <a:pt x="292" y="83"/>
                  <a:pt x="292" y="86"/>
                </a:cubicBezTo>
                <a:cubicBezTo>
                  <a:pt x="291" y="91"/>
                  <a:pt x="292" y="97"/>
                  <a:pt x="290" y="102"/>
                </a:cubicBezTo>
                <a:cubicBezTo>
                  <a:pt x="289" y="107"/>
                  <a:pt x="288" y="110"/>
                  <a:pt x="288" y="115"/>
                </a:cubicBezTo>
                <a:cubicBezTo>
                  <a:pt x="288" y="121"/>
                  <a:pt x="288" y="128"/>
                  <a:pt x="288" y="135"/>
                </a:cubicBezTo>
                <a:cubicBezTo>
                  <a:pt x="288" y="143"/>
                  <a:pt x="288" y="152"/>
                  <a:pt x="288" y="160"/>
                </a:cubicBezTo>
                <a:cubicBezTo>
                  <a:pt x="288" y="164"/>
                  <a:pt x="288" y="165"/>
                  <a:pt x="287" y="167"/>
                </a:cubicBezTo>
                <a:cubicBezTo>
                  <a:pt x="286" y="169"/>
                  <a:pt x="285" y="169"/>
                  <a:pt x="284" y="170"/>
                </a:cubicBezTo>
                <a:cubicBezTo>
                  <a:pt x="283" y="172"/>
                  <a:pt x="282" y="175"/>
                  <a:pt x="281" y="177"/>
                </a:cubicBezTo>
                <a:cubicBezTo>
                  <a:pt x="280" y="178"/>
                  <a:pt x="279" y="180"/>
                  <a:pt x="278" y="183"/>
                </a:cubicBezTo>
                <a:cubicBezTo>
                  <a:pt x="278" y="184"/>
                  <a:pt x="279" y="185"/>
                  <a:pt x="278" y="187"/>
                </a:cubicBezTo>
                <a:cubicBezTo>
                  <a:pt x="275" y="187"/>
                  <a:pt x="274" y="186"/>
                  <a:pt x="271" y="186"/>
                </a:cubicBezTo>
                <a:cubicBezTo>
                  <a:pt x="268" y="185"/>
                  <a:pt x="268" y="185"/>
                  <a:pt x="266" y="189"/>
                </a:cubicBezTo>
                <a:cubicBezTo>
                  <a:pt x="265" y="192"/>
                  <a:pt x="265" y="194"/>
                  <a:pt x="263" y="196"/>
                </a:cubicBezTo>
                <a:cubicBezTo>
                  <a:pt x="263" y="196"/>
                  <a:pt x="260" y="198"/>
                  <a:pt x="260" y="198"/>
                </a:cubicBezTo>
                <a:cubicBezTo>
                  <a:pt x="260" y="199"/>
                  <a:pt x="259" y="200"/>
                  <a:pt x="258" y="201"/>
                </a:cubicBezTo>
                <a:cubicBezTo>
                  <a:pt x="257" y="202"/>
                  <a:pt x="256" y="201"/>
                  <a:pt x="256" y="203"/>
                </a:cubicBezTo>
                <a:cubicBezTo>
                  <a:pt x="255" y="203"/>
                  <a:pt x="255" y="202"/>
                  <a:pt x="255" y="201"/>
                </a:cubicBezTo>
                <a:cubicBezTo>
                  <a:pt x="254" y="201"/>
                  <a:pt x="254" y="199"/>
                  <a:pt x="252" y="198"/>
                </a:cubicBezTo>
                <a:cubicBezTo>
                  <a:pt x="249" y="195"/>
                  <a:pt x="244" y="196"/>
                  <a:pt x="241" y="195"/>
                </a:cubicBezTo>
                <a:cubicBezTo>
                  <a:pt x="243" y="198"/>
                  <a:pt x="250" y="201"/>
                  <a:pt x="254" y="201"/>
                </a:cubicBezTo>
                <a:cubicBezTo>
                  <a:pt x="252" y="203"/>
                  <a:pt x="249" y="207"/>
                  <a:pt x="248" y="210"/>
                </a:cubicBezTo>
                <a:cubicBezTo>
                  <a:pt x="247" y="214"/>
                  <a:pt x="255" y="224"/>
                  <a:pt x="249" y="227"/>
                </a:cubicBezTo>
                <a:cubicBezTo>
                  <a:pt x="247" y="228"/>
                  <a:pt x="245" y="226"/>
                  <a:pt x="243" y="228"/>
                </a:cubicBezTo>
                <a:cubicBezTo>
                  <a:pt x="241" y="229"/>
                  <a:pt x="241" y="231"/>
                  <a:pt x="239" y="232"/>
                </a:cubicBezTo>
                <a:cubicBezTo>
                  <a:pt x="236" y="232"/>
                  <a:pt x="237" y="226"/>
                  <a:pt x="235" y="224"/>
                </a:cubicBezTo>
                <a:cubicBezTo>
                  <a:pt x="234" y="223"/>
                  <a:pt x="234" y="221"/>
                  <a:pt x="232" y="220"/>
                </a:cubicBezTo>
                <a:cubicBezTo>
                  <a:pt x="229" y="219"/>
                  <a:pt x="225" y="217"/>
                  <a:pt x="222" y="216"/>
                </a:cubicBezTo>
                <a:cubicBezTo>
                  <a:pt x="220" y="215"/>
                  <a:pt x="218" y="215"/>
                  <a:pt x="217" y="214"/>
                </a:cubicBezTo>
                <a:cubicBezTo>
                  <a:pt x="216" y="213"/>
                  <a:pt x="215" y="213"/>
                  <a:pt x="214" y="213"/>
                </a:cubicBezTo>
                <a:cubicBezTo>
                  <a:pt x="214" y="212"/>
                  <a:pt x="213" y="212"/>
                  <a:pt x="213" y="211"/>
                </a:cubicBezTo>
                <a:cubicBezTo>
                  <a:pt x="209" y="208"/>
                  <a:pt x="204" y="206"/>
                  <a:pt x="200" y="203"/>
                </a:cubicBezTo>
                <a:cubicBezTo>
                  <a:pt x="195" y="200"/>
                  <a:pt x="190" y="196"/>
                  <a:pt x="184" y="196"/>
                </a:cubicBezTo>
                <a:cubicBezTo>
                  <a:pt x="183" y="198"/>
                  <a:pt x="183" y="200"/>
                  <a:pt x="182" y="202"/>
                </a:cubicBezTo>
                <a:cubicBezTo>
                  <a:pt x="181" y="203"/>
                  <a:pt x="179" y="205"/>
                  <a:pt x="178" y="206"/>
                </a:cubicBezTo>
                <a:cubicBezTo>
                  <a:pt x="176" y="209"/>
                  <a:pt x="176" y="212"/>
                  <a:pt x="175" y="214"/>
                </a:cubicBezTo>
                <a:cubicBezTo>
                  <a:pt x="174" y="215"/>
                  <a:pt x="172" y="214"/>
                  <a:pt x="172" y="215"/>
                </a:cubicBezTo>
                <a:cubicBezTo>
                  <a:pt x="172" y="216"/>
                  <a:pt x="172" y="217"/>
                  <a:pt x="172" y="217"/>
                </a:cubicBezTo>
                <a:cubicBezTo>
                  <a:pt x="170" y="220"/>
                  <a:pt x="172" y="220"/>
                  <a:pt x="169" y="220"/>
                </a:cubicBezTo>
                <a:cubicBezTo>
                  <a:pt x="167" y="220"/>
                  <a:pt x="165" y="220"/>
                  <a:pt x="163" y="220"/>
                </a:cubicBezTo>
                <a:cubicBezTo>
                  <a:pt x="159" y="220"/>
                  <a:pt x="154" y="224"/>
                  <a:pt x="150" y="223"/>
                </a:cubicBezTo>
                <a:cubicBezTo>
                  <a:pt x="146" y="222"/>
                  <a:pt x="146" y="219"/>
                  <a:pt x="142" y="217"/>
                </a:cubicBezTo>
                <a:cubicBezTo>
                  <a:pt x="140" y="217"/>
                  <a:pt x="137" y="217"/>
                  <a:pt x="135" y="217"/>
                </a:cubicBezTo>
                <a:cubicBezTo>
                  <a:pt x="133" y="217"/>
                  <a:pt x="132" y="216"/>
                  <a:pt x="130" y="215"/>
                </a:cubicBezTo>
                <a:cubicBezTo>
                  <a:pt x="125" y="213"/>
                  <a:pt x="121" y="212"/>
                  <a:pt x="115" y="211"/>
                </a:cubicBezTo>
                <a:cubicBezTo>
                  <a:pt x="114" y="210"/>
                  <a:pt x="112" y="210"/>
                  <a:pt x="110" y="210"/>
                </a:cubicBezTo>
                <a:cubicBezTo>
                  <a:pt x="108" y="210"/>
                  <a:pt x="107" y="211"/>
                  <a:pt x="105" y="211"/>
                </a:cubicBezTo>
                <a:cubicBezTo>
                  <a:pt x="104" y="204"/>
                  <a:pt x="105" y="196"/>
                  <a:pt x="104" y="189"/>
                </a:cubicBezTo>
                <a:cubicBezTo>
                  <a:pt x="103" y="186"/>
                  <a:pt x="103" y="188"/>
                  <a:pt x="101" y="186"/>
                </a:cubicBezTo>
                <a:cubicBezTo>
                  <a:pt x="100" y="185"/>
                  <a:pt x="100" y="184"/>
                  <a:pt x="99" y="183"/>
                </a:cubicBezTo>
                <a:cubicBezTo>
                  <a:pt x="99" y="181"/>
                  <a:pt x="97" y="180"/>
                  <a:pt x="96" y="178"/>
                </a:cubicBezTo>
                <a:cubicBezTo>
                  <a:pt x="95" y="177"/>
                  <a:pt x="94" y="175"/>
                  <a:pt x="93" y="174"/>
                </a:cubicBezTo>
                <a:cubicBezTo>
                  <a:pt x="91" y="171"/>
                  <a:pt x="88" y="167"/>
                  <a:pt x="85" y="164"/>
                </a:cubicBezTo>
                <a:cubicBezTo>
                  <a:pt x="83" y="162"/>
                  <a:pt x="81" y="160"/>
                  <a:pt x="79" y="157"/>
                </a:cubicBezTo>
                <a:cubicBezTo>
                  <a:pt x="76" y="153"/>
                  <a:pt x="74" y="148"/>
                  <a:pt x="73" y="144"/>
                </a:cubicBezTo>
                <a:cubicBezTo>
                  <a:pt x="72" y="142"/>
                  <a:pt x="72" y="141"/>
                  <a:pt x="71" y="139"/>
                </a:cubicBezTo>
                <a:cubicBezTo>
                  <a:pt x="70" y="138"/>
                  <a:pt x="68" y="137"/>
                  <a:pt x="67" y="135"/>
                </a:cubicBezTo>
                <a:cubicBezTo>
                  <a:pt x="66" y="133"/>
                  <a:pt x="66" y="129"/>
                  <a:pt x="64" y="127"/>
                </a:cubicBezTo>
                <a:cubicBezTo>
                  <a:pt x="62" y="125"/>
                  <a:pt x="57" y="126"/>
                  <a:pt x="55" y="126"/>
                </a:cubicBezTo>
                <a:cubicBezTo>
                  <a:pt x="49" y="126"/>
                  <a:pt x="44" y="129"/>
                  <a:pt x="39" y="130"/>
                </a:cubicBezTo>
                <a:cubicBezTo>
                  <a:pt x="34" y="132"/>
                  <a:pt x="27" y="134"/>
                  <a:pt x="30" y="141"/>
                </a:cubicBezTo>
                <a:cubicBezTo>
                  <a:pt x="31" y="144"/>
                  <a:pt x="33" y="146"/>
                  <a:pt x="34" y="151"/>
                </a:cubicBezTo>
                <a:cubicBezTo>
                  <a:pt x="34" y="154"/>
                  <a:pt x="34" y="158"/>
                  <a:pt x="34" y="161"/>
                </a:cubicBezTo>
                <a:cubicBezTo>
                  <a:pt x="31" y="160"/>
                  <a:pt x="28" y="158"/>
                  <a:pt x="25" y="157"/>
                </a:cubicBezTo>
                <a:cubicBezTo>
                  <a:pt x="23" y="156"/>
                  <a:pt x="19" y="153"/>
                  <a:pt x="17" y="154"/>
                </a:cubicBezTo>
                <a:cubicBezTo>
                  <a:pt x="17" y="154"/>
                  <a:pt x="17" y="155"/>
                  <a:pt x="17" y="156"/>
                </a:cubicBezTo>
                <a:cubicBezTo>
                  <a:pt x="11" y="157"/>
                  <a:pt x="5" y="157"/>
                  <a:pt x="0" y="158"/>
                </a:cubicBezTo>
                <a:cubicBezTo>
                  <a:pt x="1" y="157"/>
                  <a:pt x="3" y="157"/>
                  <a:pt x="5" y="157"/>
                </a:cubicBezTo>
                <a:cubicBezTo>
                  <a:pt x="5" y="157"/>
                  <a:pt x="5" y="158"/>
                  <a:pt x="5" y="158"/>
                </a:cubicBezTo>
                <a:cubicBezTo>
                  <a:pt x="6" y="159"/>
                  <a:pt x="6" y="161"/>
                  <a:pt x="7" y="162"/>
                </a:cubicBezTo>
                <a:cubicBezTo>
                  <a:pt x="8" y="165"/>
                  <a:pt x="11" y="168"/>
                  <a:pt x="13" y="171"/>
                </a:cubicBezTo>
                <a:cubicBezTo>
                  <a:pt x="16" y="174"/>
                  <a:pt x="19" y="176"/>
                  <a:pt x="22" y="179"/>
                </a:cubicBezTo>
                <a:cubicBezTo>
                  <a:pt x="25" y="181"/>
                  <a:pt x="26" y="183"/>
                  <a:pt x="28" y="185"/>
                </a:cubicBezTo>
                <a:cubicBezTo>
                  <a:pt x="31" y="187"/>
                  <a:pt x="34" y="189"/>
                  <a:pt x="37" y="192"/>
                </a:cubicBezTo>
                <a:cubicBezTo>
                  <a:pt x="40" y="196"/>
                  <a:pt x="41" y="201"/>
                  <a:pt x="45" y="204"/>
                </a:cubicBezTo>
                <a:cubicBezTo>
                  <a:pt x="50" y="207"/>
                  <a:pt x="52" y="211"/>
                  <a:pt x="55" y="216"/>
                </a:cubicBezTo>
                <a:cubicBezTo>
                  <a:pt x="58" y="219"/>
                  <a:pt x="62" y="224"/>
                  <a:pt x="66" y="225"/>
                </a:cubicBezTo>
                <a:cubicBezTo>
                  <a:pt x="71" y="226"/>
                  <a:pt x="73" y="226"/>
                  <a:pt x="77" y="229"/>
                </a:cubicBezTo>
                <a:cubicBezTo>
                  <a:pt x="80" y="231"/>
                  <a:pt x="82" y="233"/>
                  <a:pt x="85" y="235"/>
                </a:cubicBezTo>
                <a:cubicBezTo>
                  <a:pt x="86" y="237"/>
                  <a:pt x="88" y="239"/>
                  <a:pt x="90" y="240"/>
                </a:cubicBezTo>
                <a:cubicBezTo>
                  <a:pt x="91" y="241"/>
                  <a:pt x="92" y="241"/>
                  <a:pt x="94" y="241"/>
                </a:cubicBezTo>
                <a:cubicBezTo>
                  <a:pt x="98" y="241"/>
                  <a:pt x="101" y="242"/>
                  <a:pt x="105" y="243"/>
                </a:cubicBezTo>
                <a:cubicBezTo>
                  <a:pt x="110" y="246"/>
                  <a:pt x="112" y="247"/>
                  <a:pt x="116" y="252"/>
                </a:cubicBezTo>
                <a:cubicBezTo>
                  <a:pt x="119" y="257"/>
                  <a:pt x="124" y="263"/>
                  <a:pt x="127" y="269"/>
                </a:cubicBezTo>
                <a:cubicBezTo>
                  <a:pt x="128" y="271"/>
                  <a:pt x="129" y="272"/>
                  <a:pt x="130" y="274"/>
                </a:cubicBezTo>
                <a:cubicBezTo>
                  <a:pt x="131" y="277"/>
                  <a:pt x="132" y="276"/>
                  <a:pt x="135" y="277"/>
                </a:cubicBezTo>
                <a:cubicBezTo>
                  <a:pt x="137" y="278"/>
                  <a:pt x="142" y="279"/>
                  <a:pt x="144" y="280"/>
                </a:cubicBezTo>
                <a:cubicBezTo>
                  <a:pt x="145" y="282"/>
                  <a:pt x="144" y="285"/>
                  <a:pt x="144" y="286"/>
                </a:cubicBezTo>
                <a:cubicBezTo>
                  <a:pt x="145" y="290"/>
                  <a:pt x="144" y="294"/>
                  <a:pt x="145" y="297"/>
                </a:cubicBezTo>
                <a:cubicBezTo>
                  <a:pt x="148" y="297"/>
                  <a:pt x="150" y="298"/>
                  <a:pt x="152" y="299"/>
                </a:cubicBezTo>
                <a:cubicBezTo>
                  <a:pt x="156" y="300"/>
                  <a:pt x="157" y="302"/>
                  <a:pt x="159" y="305"/>
                </a:cubicBezTo>
                <a:cubicBezTo>
                  <a:pt x="162" y="310"/>
                  <a:pt x="163" y="318"/>
                  <a:pt x="170" y="319"/>
                </a:cubicBezTo>
                <a:cubicBezTo>
                  <a:pt x="171" y="324"/>
                  <a:pt x="168" y="326"/>
                  <a:pt x="166" y="331"/>
                </a:cubicBezTo>
                <a:cubicBezTo>
                  <a:pt x="166" y="333"/>
                  <a:pt x="165" y="335"/>
                  <a:pt x="165" y="337"/>
                </a:cubicBezTo>
                <a:cubicBezTo>
                  <a:pt x="165" y="341"/>
                  <a:pt x="165" y="345"/>
                  <a:pt x="165" y="349"/>
                </a:cubicBezTo>
                <a:cubicBezTo>
                  <a:pt x="165" y="356"/>
                  <a:pt x="168" y="361"/>
                  <a:pt x="169" y="368"/>
                </a:cubicBezTo>
                <a:cubicBezTo>
                  <a:pt x="169" y="371"/>
                  <a:pt x="169" y="375"/>
                  <a:pt x="167" y="378"/>
                </a:cubicBezTo>
                <a:cubicBezTo>
                  <a:pt x="164" y="381"/>
                  <a:pt x="159" y="382"/>
                  <a:pt x="160" y="387"/>
                </a:cubicBezTo>
                <a:cubicBezTo>
                  <a:pt x="161" y="390"/>
                  <a:pt x="162" y="393"/>
                  <a:pt x="164" y="394"/>
                </a:cubicBezTo>
                <a:cubicBezTo>
                  <a:pt x="166" y="396"/>
                  <a:pt x="170" y="395"/>
                  <a:pt x="172" y="396"/>
                </a:cubicBezTo>
                <a:cubicBezTo>
                  <a:pt x="173" y="397"/>
                  <a:pt x="173" y="398"/>
                  <a:pt x="173" y="400"/>
                </a:cubicBezTo>
                <a:cubicBezTo>
                  <a:pt x="174" y="403"/>
                  <a:pt x="175" y="406"/>
                  <a:pt x="175" y="410"/>
                </a:cubicBezTo>
                <a:cubicBezTo>
                  <a:pt x="176" y="412"/>
                  <a:pt x="177" y="416"/>
                  <a:pt x="176" y="419"/>
                </a:cubicBezTo>
                <a:cubicBezTo>
                  <a:pt x="176" y="421"/>
                  <a:pt x="174" y="420"/>
                  <a:pt x="173" y="422"/>
                </a:cubicBezTo>
                <a:cubicBezTo>
                  <a:pt x="171" y="424"/>
                  <a:pt x="172" y="430"/>
                  <a:pt x="172" y="433"/>
                </a:cubicBezTo>
                <a:cubicBezTo>
                  <a:pt x="172" y="443"/>
                  <a:pt x="175" y="453"/>
                  <a:pt x="180" y="462"/>
                </a:cubicBezTo>
                <a:cubicBezTo>
                  <a:pt x="185" y="469"/>
                  <a:pt x="189" y="477"/>
                  <a:pt x="190" y="485"/>
                </a:cubicBezTo>
                <a:cubicBezTo>
                  <a:pt x="192" y="494"/>
                  <a:pt x="189" y="502"/>
                  <a:pt x="187" y="510"/>
                </a:cubicBezTo>
                <a:cubicBezTo>
                  <a:pt x="186" y="516"/>
                  <a:pt x="187" y="522"/>
                  <a:pt x="184" y="528"/>
                </a:cubicBezTo>
                <a:cubicBezTo>
                  <a:pt x="182" y="531"/>
                  <a:pt x="180" y="533"/>
                  <a:pt x="180" y="537"/>
                </a:cubicBezTo>
                <a:cubicBezTo>
                  <a:pt x="179" y="541"/>
                  <a:pt x="180" y="544"/>
                  <a:pt x="180" y="548"/>
                </a:cubicBezTo>
                <a:cubicBezTo>
                  <a:pt x="180" y="551"/>
                  <a:pt x="179" y="555"/>
                  <a:pt x="180" y="558"/>
                </a:cubicBezTo>
                <a:cubicBezTo>
                  <a:pt x="182" y="562"/>
                  <a:pt x="185" y="563"/>
                  <a:pt x="187" y="567"/>
                </a:cubicBezTo>
                <a:cubicBezTo>
                  <a:pt x="193" y="576"/>
                  <a:pt x="194" y="586"/>
                  <a:pt x="197" y="596"/>
                </a:cubicBezTo>
                <a:cubicBezTo>
                  <a:pt x="198" y="601"/>
                  <a:pt x="199" y="607"/>
                  <a:pt x="198" y="612"/>
                </a:cubicBezTo>
                <a:cubicBezTo>
                  <a:pt x="198" y="613"/>
                  <a:pt x="197" y="615"/>
                  <a:pt x="197" y="616"/>
                </a:cubicBezTo>
                <a:cubicBezTo>
                  <a:pt x="197" y="616"/>
                  <a:pt x="197" y="616"/>
                  <a:pt x="196" y="616"/>
                </a:cubicBezTo>
                <a:cubicBezTo>
                  <a:pt x="199" y="619"/>
                  <a:pt x="202" y="620"/>
                  <a:pt x="205" y="620"/>
                </a:cubicBezTo>
                <a:cubicBezTo>
                  <a:pt x="205" y="630"/>
                  <a:pt x="221" y="632"/>
                  <a:pt x="228" y="634"/>
                </a:cubicBezTo>
                <a:cubicBezTo>
                  <a:pt x="234" y="636"/>
                  <a:pt x="242" y="639"/>
                  <a:pt x="247" y="644"/>
                </a:cubicBezTo>
                <a:cubicBezTo>
                  <a:pt x="252" y="648"/>
                  <a:pt x="255" y="654"/>
                  <a:pt x="258" y="659"/>
                </a:cubicBezTo>
                <a:cubicBezTo>
                  <a:pt x="259" y="661"/>
                  <a:pt x="260" y="664"/>
                  <a:pt x="262" y="666"/>
                </a:cubicBezTo>
                <a:cubicBezTo>
                  <a:pt x="263" y="667"/>
                  <a:pt x="265" y="667"/>
                  <a:pt x="266" y="667"/>
                </a:cubicBezTo>
                <a:cubicBezTo>
                  <a:pt x="270" y="674"/>
                  <a:pt x="265" y="686"/>
                  <a:pt x="264" y="693"/>
                </a:cubicBezTo>
                <a:cubicBezTo>
                  <a:pt x="264" y="698"/>
                  <a:pt x="264" y="702"/>
                  <a:pt x="267" y="706"/>
                </a:cubicBezTo>
                <a:cubicBezTo>
                  <a:pt x="269" y="711"/>
                  <a:pt x="276" y="716"/>
                  <a:pt x="274" y="723"/>
                </a:cubicBezTo>
                <a:cubicBezTo>
                  <a:pt x="271" y="723"/>
                  <a:pt x="263" y="723"/>
                  <a:pt x="261" y="726"/>
                </a:cubicBezTo>
                <a:cubicBezTo>
                  <a:pt x="264" y="728"/>
                  <a:pt x="271" y="735"/>
                  <a:pt x="267" y="738"/>
                </a:cubicBezTo>
                <a:cubicBezTo>
                  <a:pt x="263" y="735"/>
                  <a:pt x="261" y="733"/>
                  <a:pt x="256" y="735"/>
                </a:cubicBezTo>
                <a:cubicBezTo>
                  <a:pt x="251" y="737"/>
                  <a:pt x="250" y="741"/>
                  <a:pt x="246" y="743"/>
                </a:cubicBezTo>
                <a:cubicBezTo>
                  <a:pt x="239" y="746"/>
                  <a:pt x="228" y="739"/>
                  <a:pt x="224" y="749"/>
                </a:cubicBezTo>
                <a:cubicBezTo>
                  <a:pt x="223" y="752"/>
                  <a:pt x="224" y="755"/>
                  <a:pt x="222" y="758"/>
                </a:cubicBezTo>
                <a:cubicBezTo>
                  <a:pt x="221" y="763"/>
                  <a:pt x="217" y="763"/>
                  <a:pt x="214" y="767"/>
                </a:cubicBezTo>
                <a:cubicBezTo>
                  <a:pt x="208" y="774"/>
                  <a:pt x="201" y="783"/>
                  <a:pt x="195" y="791"/>
                </a:cubicBezTo>
                <a:cubicBezTo>
                  <a:pt x="187" y="802"/>
                  <a:pt x="180" y="816"/>
                  <a:pt x="171" y="826"/>
                </a:cubicBezTo>
                <a:cubicBezTo>
                  <a:pt x="169" y="828"/>
                  <a:pt x="167" y="830"/>
                  <a:pt x="166" y="833"/>
                </a:cubicBezTo>
                <a:cubicBezTo>
                  <a:pt x="165" y="836"/>
                  <a:pt x="168" y="840"/>
                  <a:pt x="164" y="841"/>
                </a:cubicBezTo>
                <a:cubicBezTo>
                  <a:pt x="160" y="843"/>
                  <a:pt x="158" y="839"/>
                  <a:pt x="155" y="841"/>
                </a:cubicBezTo>
                <a:cubicBezTo>
                  <a:pt x="151" y="844"/>
                  <a:pt x="146" y="853"/>
                  <a:pt x="145" y="857"/>
                </a:cubicBezTo>
                <a:cubicBezTo>
                  <a:pt x="144" y="862"/>
                  <a:pt x="147" y="868"/>
                  <a:pt x="140" y="869"/>
                </a:cubicBezTo>
                <a:cubicBezTo>
                  <a:pt x="134" y="870"/>
                  <a:pt x="133" y="864"/>
                  <a:pt x="128" y="863"/>
                </a:cubicBezTo>
                <a:cubicBezTo>
                  <a:pt x="127" y="866"/>
                  <a:pt x="125" y="868"/>
                  <a:pt x="124" y="871"/>
                </a:cubicBezTo>
                <a:cubicBezTo>
                  <a:pt x="124" y="874"/>
                  <a:pt x="125" y="877"/>
                  <a:pt x="124" y="881"/>
                </a:cubicBezTo>
                <a:cubicBezTo>
                  <a:pt x="124" y="884"/>
                  <a:pt x="124" y="885"/>
                  <a:pt x="122" y="887"/>
                </a:cubicBezTo>
                <a:cubicBezTo>
                  <a:pt x="119" y="890"/>
                  <a:pt x="112" y="890"/>
                  <a:pt x="109" y="893"/>
                </a:cubicBezTo>
                <a:cubicBezTo>
                  <a:pt x="105" y="898"/>
                  <a:pt x="109" y="905"/>
                  <a:pt x="111" y="910"/>
                </a:cubicBezTo>
                <a:cubicBezTo>
                  <a:pt x="116" y="919"/>
                  <a:pt x="105" y="929"/>
                  <a:pt x="96" y="932"/>
                </a:cubicBezTo>
                <a:cubicBezTo>
                  <a:pt x="93" y="930"/>
                  <a:pt x="89" y="931"/>
                  <a:pt x="86" y="931"/>
                </a:cubicBezTo>
                <a:cubicBezTo>
                  <a:pt x="82" y="931"/>
                  <a:pt x="78" y="929"/>
                  <a:pt x="75" y="929"/>
                </a:cubicBezTo>
                <a:cubicBezTo>
                  <a:pt x="65" y="928"/>
                  <a:pt x="66" y="935"/>
                  <a:pt x="66" y="943"/>
                </a:cubicBezTo>
                <a:cubicBezTo>
                  <a:pt x="66" y="949"/>
                  <a:pt x="67" y="964"/>
                  <a:pt x="62" y="967"/>
                </a:cubicBezTo>
                <a:cubicBezTo>
                  <a:pt x="58" y="970"/>
                  <a:pt x="54" y="967"/>
                  <a:pt x="50" y="969"/>
                </a:cubicBezTo>
                <a:cubicBezTo>
                  <a:pt x="43" y="972"/>
                  <a:pt x="42" y="986"/>
                  <a:pt x="43" y="994"/>
                </a:cubicBezTo>
                <a:cubicBezTo>
                  <a:pt x="43" y="994"/>
                  <a:pt x="43" y="994"/>
                  <a:pt x="43" y="995"/>
                </a:cubicBezTo>
                <a:cubicBezTo>
                  <a:pt x="43" y="994"/>
                  <a:pt x="43" y="994"/>
                  <a:pt x="43" y="994"/>
                </a:cubicBezTo>
                <a:cubicBezTo>
                  <a:pt x="43" y="993"/>
                  <a:pt x="42" y="993"/>
                  <a:pt x="42" y="993"/>
                </a:cubicBezTo>
                <a:cubicBezTo>
                  <a:pt x="39" y="997"/>
                  <a:pt x="41" y="1008"/>
                  <a:pt x="43" y="1013"/>
                </a:cubicBezTo>
                <a:cubicBezTo>
                  <a:pt x="46" y="1025"/>
                  <a:pt x="59" y="1035"/>
                  <a:pt x="55" y="1049"/>
                </a:cubicBezTo>
                <a:cubicBezTo>
                  <a:pt x="53" y="1054"/>
                  <a:pt x="51" y="1056"/>
                  <a:pt x="52" y="1061"/>
                </a:cubicBezTo>
                <a:cubicBezTo>
                  <a:pt x="53" y="1066"/>
                  <a:pt x="54" y="1070"/>
                  <a:pt x="54" y="1075"/>
                </a:cubicBezTo>
                <a:cubicBezTo>
                  <a:pt x="54" y="1082"/>
                  <a:pt x="52" y="1095"/>
                  <a:pt x="56" y="1101"/>
                </a:cubicBezTo>
                <a:cubicBezTo>
                  <a:pt x="58" y="1101"/>
                  <a:pt x="60" y="1099"/>
                  <a:pt x="60" y="1098"/>
                </a:cubicBezTo>
                <a:cubicBezTo>
                  <a:pt x="58" y="1105"/>
                  <a:pt x="54" y="1112"/>
                  <a:pt x="55" y="1120"/>
                </a:cubicBezTo>
                <a:cubicBezTo>
                  <a:pt x="56" y="1127"/>
                  <a:pt x="61" y="1131"/>
                  <a:pt x="64" y="1137"/>
                </a:cubicBezTo>
                <a:cubicBezTo>
                  <a:pt x="68" y="1142"/>
                  <a:pt x="70" y="1145"/>
                  <a:pt x="68" y="1152"/>
                </a:cubicBezTo>
                <a:cubicBezTo>
                  <a:pt x="67" y="1156"/>
                  <a:pt x="64" y="1158"/>
                  <a:pt x="62" y="1162"/>
                </a:cubicBezTo>
                <a:cubicBezTo>
                  <a:pt x="60" y="1166"/>
                  <a:pt x="61" y="1173"/>
                  <a:pt x="61" y="1178"/>
                </a:cubicBezTo>
                <a:cubicBezTo>
                  <a:pt x="61" y="1180"/>
                  <a:pt x="62" y="1183"/>
                  <a:pt x="61" y="1185"/>
                </a:cubicBezTo>
                <a:cubicBezTo>
                  <a:pt x="60" y="1192"/>
                  <a:pt x="55" y="1197"/>
                  <a:pt x="55" y="1204"/>
                </a:cubicBezTo>
                <a:cubicBezTo>
                  <a:pt x="55" y="1210"/>
                  <a:pt x="57" y="1216"/>
                  <a:pt x="56" y="1221"/>
                </a:cubicBezTo>
                <a:cubicBezTo>
                  <a:pt x="55" y="1228"/>
                  <a:pt x="49" y="1232"/>
                  <a:pt x="47" y="1238"/>
                </a:cubicBezTo>
                <a:cubicBezTo>
                  <a:pt x="46" y="1243"/>
                  <a:pt x="47" y="1247"/>
                  <a:pt x="50" y="1251"/>
                </a:cubicBezTo>
                <a:cubicBezTo>
                  <a:pt x="53" y="1257"/>
                  <a:pt x="54" y="1254"/>
                  <a:pt x="59" y="1251"/>
                </a:cubicBezTo>
                <a:cubicBezTo>
                  <a:pt x="64" y="1249"/>
                  <a:pt x="68" y="1248"/>
                  <a:pt x="70" y="1253"/>
                </a:cubicBezTo>
                <a:cubicBezTo>
                  <a:pt x="73" y="1260"/>
                  <a:pt x="66" y="1266"/>
                  <a:pt x="65" y="1272"/>
                </a:cubicBezTo>
                <a:cubicBezTo>
                  <a:pt x="71" y="1275"/>
                  <a:pt x="76" y="1277"/>
                  <a:pt x="80" y="1282"/>
                </a:cubicBezTo>
                <a:cubicBezTo>
                  <a:pt x="84" y="1285"/>
                  <a:pt x="84" y="1292"/>
                  <a:pt x="87" y="1294"/>
                </a:cubicBezTo>
                <a:cubicBezTo>
                  <a:pt x="92" y="1288"/>
                  <a:pt x="97" y="1281"/>
                  <a:pt x="106" y="1280"/>
                </a:cubicBezTo>
                <a:cubicBezTo>
                  <a:pt x="113" y="1279"/>
                  <a:pt x="112" y="1282"/>
                  <a:pt x="114" y="1288"/>
                </a:cubicBezTo>
                <a:cubicBezTo>
                  <a:pt x="114" y="1291"/>
                  <a:pt x="117" y="1310"/>
                  <a:pt x="122" y="1309"/>
                </a:cubicBezTo>
                <a:cubicBezTo>
                  <a:pt x="125" y="1308"/>
                  <a:pt x="126" y="1302"/>
                  <a:pt x="129" y="1303"/>
                </a:cubicBezTo>
                <a:cubicBezTo>
                  <a:pt x="130" y="1306"/>
                  <a:pt x="129" y="1309"/>
                  <a:pt x="130" y="1311"/>
                </a:cubicBezTo>
                <a:cubicBezTo>
                  <a:pt x="134" y="1308"/>
                  <a:pt x="141" y="1303"/>
                  <a:pt x="146" y="1303"/>
                </a:cubicBezTo>
                <a:cubicBezTo>
                  <a:pt x="144" y="1307"/>
                  <a:pt x="134" y="1311"/>
                  <a:pt x="134" y="1316"/>
                </a:cubicBezTo>
                <a:cubicBezTo>
                  <a:pt x="135" y="1318"/>
                  <a:pt x="139" y="1322"/>
                  <a:pt x="140" y="1325"/>
                </a:cubicBezTo>
                <a:cubicBezTo>
                  <a:pt x="145" y="1336"/>
                  <a:pt x="151" y="1324"/>
                  <a:pt x="157" y="1319"/>
                </a:cubicBezTo>
                <a:cubicBezTo>
                  <a:pt x="161" y="1323"/>
                  <a:pt x="162" y="1327"/>
                  <a:pt x="167" y="1328"/>
                </a:cubicBezTo>
                <a:cubicBezTo>
                  <a:pt x="173" y="1328"/>
                  <a:pt x="175" y="1322"/>
                  <a:pt x="180" y="1319"/>
                </a:cubicBezTo>
                <a:cubicBezTo>
                  <a:pt x="186" y="1314"/>
                  <a:pt x="191" y="1311"/>
                  <a:pt x="199" y="1310"/>
                </a:cubicBezTo>
                <a:cubicBezTo>
                  <a:pt x="203" y="1309"/>
                  <a:pt x="209" y="1306"/>
                  <a:pt x="210" y="1302"/>
                </a:cubicBezTo>
                <a:cubicBezTo>
                  <a:pt x="210" y="1301"/>
                  <a:pt x="210" y="1301"/>
                  <a:pt x="211" y="1301"/>
                </a:cubicBezTo>
                <a:cubicBezTo>
                  <a:pt x="211" y="1301"/>
                  <a:pt x="210" y="1301"/>
                  <a:pt x="210" y="1302"/>
                </a:cubicBezTo>
                <a:cubicBezTo>
                  <a:pt x="213" y="1303"/>
                  <a:pt x="233" y="1303"/>
                  <a:pt x="240" y="1295"/>
                </a:cubicBezTo>
                <a:cubicBezTo>
                  <a:pt x="244" y="1296"/>
                  <a:pt x="249" y="1299"/>
                  <a:pt x="253" y="1297"/>
                </a:cubicBezTo>
                <a:cubicBezTo>
                  <a:pt x="257" y="1296"/>
                  <a:pt x="259" y="1289"/>
                  <a:pt x="263" y="1288"/>
                </a:cubicBezTo>
                <a:cubicBezTo>
                  <a:pt x="265" y="1287"/>
                  <a:pt x="266" y="1289"/>
                  <a:pt x="268" y="1290"/>
                </a:cubicBezTo>
                <a:cubicBezTo>
                  <a:pt x="272" y="1291"/>
                  <a:pt x="277" y="1291"/>
                  <a:pt x="282" y="1292"/>
                </a:cubicBezTo>
                <a:cubicBezTo>
                  <a:pt x="284" y="1293"/>
                  <a:pt x="291" y="1294"/>
                  <a:pt x="293" y="1291"/>
                </a:cubicBezTo>
                <a:cubicBezTo>
                  <a:pt x="295" y="1288"/>
                  <a:pt x="293" y="1275"/>
                  <a:pt x="293" y="1272"/>
                </a:cubicBezTo>
                <a:cubicBezTo>
                  <a:pt x="293" y="1267"/>
                  <a:pt x="292" y="1265"/>
                  <a:pt x="297" y="1263"/>
                </a:cubicBezTo>
                <a:cubicBezTo>
                  <a:pt x="303" y="1261"/>
                  <a:pt x="309" y="1266"/>
                  <a:pt x="314" y="1268"/>
                </a:cubicBezTo>
                <a:cubicBezTo>
                  <a:pt x="323" y="1270"/>
                  <a:pt x="338" y="1269"/>
                  <a:pt x="347" y="1265"/>
                </a:cubicBezTo>
                <a:cubicBezTo>
                  <a:pt x="352" y="1264"/>
                  <a:pt x="355" y="1259"/>
                  <a:pt x="359" y="1257"/>
                </a:cubicBezTo>
                <a:cubicBezTo>
                  <a:pt x="363" y="1256"/>
                  <a:pt x="370" y="1257"/>
                  <a:pt x="374" y="1257"/>
                </a:cubicBezTo>
                <a:cubicBezTo>
                  <a:pt x="382" y="1256"/>
                  <a:pt x="390" y="1255"/>
                  <a:pt x="398" y="1253"/>
                </a:cubicBezTo>
                <a:cubicBezTo>
                  <a:pt x="397" y="1251"/>
                  <a:pt x="399" y="1250"/>
                  <a:pt x="400" y="1248"/>
                </a:cubicBezTo>
                <a:cubicBezTo>
                  <a:pt x="401" y="1247"/>
                  <a:pt x="400" y="1246"/>
                  <a:pt x="401" y="1244"/>
                </a:cubicBezTo>
                <a:cubicBezTo>
                  <a:pt x="404" y="1242"/>
                  <a:pt x="409" y="1240"/>
                  <a:pt x="412" y="1239"/>
                </a:cubicBezTo>
                <a:cubicBezTo>
                  <a:pt x="423" y="1233"/>
                  <a:pt x="430" y="1223"/>
                  <a:pt x="439" y="1216"/>
                </a:cubicBezTo>
                <a:cubicBezTo>
                  <a:pt x="445" y="1211"/>
                  <a:pt x="451" y="1207"/>
                  <a:pt x="456" y="1201"/>
                </a:cubicBezTo>
                <a:cubicBezTo>
                  <a:pt x="462" y="1196"/>
                  <a:pt x="467" y="1190"/>
                  <a:pt x="472" y="1184"/>
                </a:cubicBezTo>
                <a:cubicBezTo>
                  <a:pt x="480" y="1177"/>
                  <a:pt x="488" y="1170"/>
                  <a:pt x="494" y="1162"/>
                </a:cubicBezTo>
                <a:cubicBezTo>
                  <a:pt x="498" y="1156"/>
                  <a:pt x="501" y="1149"/>
                  <a:pt x="505" y="1143"/>
                </a:cubicBezTo>
                <a:cubicBezTo>
                  <a:pt x="520" y="1121"/>
                  <a:pt x="533" y="1097"/>
                  <a:pt x="546" y="1073"/>
                </a:cubicBezTo>
                <a:cubicBezTo>
                  <a:pt x="555" y="1054"/>
                  <a:pt x="569" y="1034"/>
                  <a:pt x="586" y="1019"/>
                </a:cubicBezTo>
                <a:cubicBezTo>
                  <a:pt x="594" y="1012"/>
                  <a:pt x="605" y="1004"/>
                  <a:pt x="603" y="991"/>
                </a:cubicBezTo>
              </a:path>
            </a:pathLst>
          </a:custGeom>
          <a:solidFill>
            <a:schemeClr val="bg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>
              <a:solidFill>
                <a:schemeClr val="bg2"/>
              </a:solidFill>
            </a:endParaRPr>
          </a:p>
        </p:txBody>
      </p:sp>
      <p:sp>
        <p:nvSpPr>
          <p:cNvPr id="55" name="Freeform 92">
            <a:extLst>
              <a:ext uri="{FF2B5EF4-FFF2-40B4-BE49-F238E27FC236}">
                <a16:creationId xmlns:a16="http://schemas.microsoft.com/office/drawing/2014/main" id="{768FF37A-4379-21F5-3ED8-1EB258DC673B}"/>
              </a:ext>
            </a:extLst>
          </p:cNvPr>
          <p:cNvSpPr>
            <a:spLocks/>
          </p:cNvSpPr>
          <p:nvPr/>
        </p:nvSpPr>
        <p:spPr bwMode="auto">
          <a:xfrm>
            <a:off x="8176010" y="4867813"/>
            <a:ext cx="284105" cy="553386"/>
          </a:xfrm>
          <a:custGeom>
            <a:avLst/>
            <a:gdLst/>
            <a:ahLst/>
            <a:cxnLst>
              <a:cxn ang="0">
                <a:pos x="9" y="214"/>
              </a:cxn>
              <a:cxn ang="0">
                <a:pos x="1" y="233"/>
              </a:cxn>
              <a:cxn ang="0">
                <a:pos x="0" y="251"/>
              </a:cxn>
              <a:cxn ang="0">
                <a:pos x="9" y="267"/>
              </a:cxn>
              <a:cxn ang="0">
                <a:pos x="25" y="280"/>
              </a:cxn>
              <a:cxn ang="0">
                <a:pos x="36" y="293"/>
              </a:cxn>
              <a:cxn ang="0">
                <a:pos x="30" y="317"/>
              </a:cxn>
              <a:cxn ang="0">
                <a:pos x="35" y="341"/>
              </a:cxn>
              <a:cxn ang="0">
                <a:pos x="34" y="354"/>
              </a:cxn>
              <a:cxn ang="0">
                <a:pos x="29" y="365"/>
              </a:cxn>
              <a:cxn ang="0">
                <a:pos x="54" y="374"/>
              </a:cxn>
              <a:cxn ang="0">
                <a:pos x="67" y="374"/>
              </a:cxn>
              <a:cxn ang="0">
                <a:pos x="81" y="378"/>
              </a:cxn>
              <a:cxn ang="0">
                <a:pos x="98" y="375"/>
              </a:cxn>
              <a:cxn ang="0">
                <a:pos x="105" y="374"/>
              </a:cxn>
              <a:cxn ang="0">
                <a:pos x="109" y="356"/>
              </a:cxn>
              <a:cxn ang="0">
                <a:pos x="108" y="349"/>
              </a:cxn>
              <a:cxn ang="0">
                <a:pos x="110" y="331"/>
              </a:cxn>
              <a:cxn ang="0">
                <a:pos x="116" y="322"/>
              </a:cxn>
              <a:cxn ang="0">
                <a:pos x="118" y="315"/>
              </a:cxn>
              <a:cxn ang="0">
                <a:pos x="129" y="309"/>
              </a:cxn>
              <a:cxn ang="0">
                <a:pos x="135" y="298"/>
              </a:cxn>
              <a:cxn ang="0">
                <a:pos x="125" y="290"/>
              </a:cxn>
              <a:cxn ang="0">
                <a:pos x="122" y="283"/>
              </a:cxn>
              <a:cxn ang="0">
                <a:pos x="128" y="254"/>
              </a:cxn>
              <a:cxn ang="0">
                <a:pos x="133" y="234"/>
              </a:cxn>
              <a:cxn ang="0">
                <a:pos x="123" y="229"/>
              </a:cxn>
              <a:cxn ang="0">
                <a:pos x="119" y="209"/>
              </a:cxn>
              <a:cxn ang="0">
                <a:pos x="115" y="206"/>
              </a:cxn>
              <a:cxn ang="0">
                <a:pos x="117" y="196"/>
              </a:cxn>
              <a:cxn ang="0">
                <a:pos x="137" y="180"/>
              </a:cxn>
              <a:cxn ang="0">
                <a:pos x="139" y="156"/>
              </a:cxn>
              <a:cxn ang="0">
                <a:pos x="145" y="131"/>
              </a:cxn>
              <a:cxn ang="0">
                <a:pos x="144" y="102"/>
              </a:cxn>
              <a:cxn ang="0">
                <a:pos x="149" y="85"/>
              </a:cxn>
              <a:cxn ang="0">
                <a:pos x="166" y="75"/>
              </a:cxn>
              <a:cxn ang="0">
                <a:pos x="180" y="65"/>
              </a:cxn>
              <a:cxn ang="0">
                <a:pos x="194" y="46"/>
              </a:cxn>
              <a:cxn ang="0">
                <a:pos x="177" y="38"/>
              </a:cxn>
              <a:cxn ang="0">
                <a:pos x="172" y="29"/>
              </a:cxn>
              <a:cxn ang="0">
                <a:pos x="169" y="18"/>
              </a:cxn>
              <a:cxn ang="0">
                <a:pos x="155" y="16"/>
              </a:cxn>
              <a:cxn ang="0">
                <a:pos x="142" y="19"/>
              </a:cxn>
              <a:cxn ang="0">
                <a:pos x="122" y="29"/>
              </a:cxn>
              <a:cxn ang="0">
                <a:pos x="112" y="25"/>
              </a:cxn>
              <a:cxn ang="0">
                <a:pos x="98" y="22"/>
              </a:cxn>
              <a:cxn ang="0">
                <a:pos x="84" y="30"/>
              </a:cxn>
              <a:cxn ang="0">
                <a:pos x="86" y="12"/>
              </a:cxn>
              <a:cxn ang="0">
                <a:pos x="82" y="1"/>
              </a:cxn>
              <a:cxn ang="0">
                <a:pos x="73" y="7"/>
              </a:cxn>
              <a:cxn ang="0">
                <a:pos x="47" y="19"/>
              </a:cxn>
              <a:cxn ang="0">
                <a:pos x="42" y="29"/>
              </a:cxn>
              <a:cxn ang="0">
                <a:pos x="44" y="42"/>
              </a:cxn>
              <a:cxn ang="0">
                <a:pos x="44" y="61"/>
              </a:cxn>
              <a:cxn ang="0">
                <a:pos x="39" y="72"/>
              </a:cxn>
              <a:cxn ang="0">
                <a:pos x="44" y="90"/>
              </a:cxn>
              <a:cxn ang="0">
                <a:pos x="44" y="127"/>
              </a:cxn>
              <a:cxn ang="0">
                <a:pos x="39" y="139"/>
              </a:cxn>
              <a:cxn ang="0">
                <a:pos x="37" y="147"/>
              </a:cxn>
              <a:cxn ang="0">
                <a:pos x="38" y="159"/>
              </a:cxn>
              <a:cxn ang="0">
                <a:pos x="28" y="171"/>
              </a:cxn>
              <a:cxn ang="0">
                <a:pos x="26" y="186"/>
              </a:cxn>
            </a:cxnLst>
            <a:rect l="0" t="0" r="r" b="b"/>
            <a:pathLst>
              <a:path w="195" h="380">
                <a:moveTo>
                  <a:pt x="26" y="188"/>
                </a:moveTo>
                <a:cubicBezTo>
                  <a:pt x="25" y="192"/>
                  <a:pt x="23" y="197"/>
                  <a:pt x="20" y="200"/>
                </a:cubicBezTo>
                <a:cubicBezTo>
                  <a:pt x="17" y="205"/>
                  <a:pt x="13" y="210"/>
                  <a:pt x="9" y="214"/>
                </a:cubicBezTo>
                <a:cubicBezTo>
                  <a:pt x="7" y="216"/>
                  <a:pt x="6" y="218"/>
                  <a:pt x="5" y="220"/>
                </a:cubicBezTo>
                <a:cubicBezTo>
                  <a:pt x="4" y="222"/>
                  <a:pt x="5" y="224"/>
                  <a:pt x="4" y="226"/>
                </a:cubicBezTo>
                <a:cubicBezTo>
                  <a:pt x="4" y="228"/>
                  <a:pt x="2" y="231"/>
                  <a:pt x="1" y="233"/>
                </a:cubicBezTo>
                <a:cubicBezTo>
                  <a:pt x="1" y="237"/>
                  <a:pt x="0" y="241"/>
                  <a:pt x="0" y="245"/>
                </a:cubicBezTo>
                <a:cubicBezTo>
                  <a:pt x="0" y="246"/>
                  <a:pt x="0" y="247"/>
                  <a:pt x="0" y="249"/>
                </a:cubicBezTo>
                <a:cubicBezTo>
                  <a:pt x="0" y="249"/>
                  <a:pt x="0" y="250"/>
                  <a:pt x="0" y="251"/>
                </a:cubicBezTo>
                <a:cubicBezTo>
                  <a:pt x="0" y="252"/>
                  <a:pt x="0" y="253"/>
                  <a:pt x="1" y="254"/>
                </a:cubicBezTo>
                <a:cubicBezTo>
                  <a:pt x="3" y="255"/>
                  <a:pt x="7" y="253"/>
                  <a:pt x="9" y="256"/>
                </a:cubicBezTo>
                <a:cubicBezTo>
                  <a:pt x="10" y="259"/>
                  <a:pt x="8" y="264"/>
                  <a:pt x="9" y="267"/>
                </a:cubicBezTo>
                <a:cubicBezTo>
                  <a:pt x="11" y="272"/>
                  <a:pt x="17" y="271"/>
                  <a:pt x="16" y="277"/>
                </a:cubicBezTo>
                <a:cubicBezTo>
                  <a:pt x="16" y="280"/>
                  <a:pt x="15" y="278"/>
                  <a:pt x="14" y="281"/>
                </a:cubicBezTo>
                <a:cubicBezTo>
                  <a:pt x="12" y="285"/>
                  <a:pt x="22" y="282"/>
                  <a:pt x="25" y="280"/>
                </a:cubicBezTo>
                <a:cubicBezTo>
                  <a:pt x="26" y="279"/>
                  <a:pt x="30" y="277"/>
                  <a:pt x="32" y="279"/>
                </a:cubicBezTo>
                <a:cubicBezTo>
                  <a:pt x="33" y="279"/>
                  <a:pt x="37" y="284"/>
                  <a:pt x="37" y="285"/>
                </a:cubicBezTo>
                <a:cubicBezTo>
                  <a:pt x="38" y="287"/>
                  <a:pt x="36" y="290"/>
                  <a:pt x="36" y="293"/>
                </a:cubicBezTo>
                <a:cubicBezTo>
                  <a:pt x="35" y="296"/>
                  <a:pt x="35" y="300"/>
                  <a:pt x="35" y="303"/>
                </a:cubicBezTo>
                <a:cubicBezTo>
                  <a:pt x="35" y="306"/>
                  <a:pt x="35" y="307"/>
                  <a:pt x="34" y="310"/>
                </a:cubicBezTo>
                <a:cubicBezTo>
                  <a:pt x="33" y="312"/>
                  <a:pt x="30" y="315"/>
                  <a:pt x="30" y="317"/>
                </a:cubicBezTo>
                <a:cubicBezTo>
                  <a:pt x="30" y="321"/>
                  <a:pt x="36" y="322"/>
                  <a:pt x="38" y="325"/>
                </a:cubicBezTo>
                <a:cubicBezTo>
                  <a:pt x="39" y="327"/>
                  <a:pt x="40" y="330"/>
                  <a:pt x="39" y="332"/>
                </a:cubicBezTo>
                <a:cubicBezTo>
                  <a:pt x="38" y="335"/>
                  <a:pt x="36" y="338"/>
                  <a:pt x="35" y="341"/>
                </a:cubicBezTo>
                <a:cubicBezTo>
                  <a:pt x="34" y="343"/>
                  <a:pt x="34" y="345"/>
                  <a:pt x="34" y="347"/>
                </a:cubicBezTo>
                <a:cubicBezTo>
                  <a:pt x="34" y="348"/>
                  <a:pt x="34" y="348"/>
                  <a:pt x="34" y="349"/>
                </a:cubicBezTo>
                <a:cubicBezTo>
                  <a:pt x="34" y="351"/>
                  <a:pt x="34" y="353"/>
                  <a:pt x="34" y="354"/>
                </a:cubicBezTo>
                <a:cubicBezTo>
                  <a:pt x="34" y="355"/>
                  <a:pt x="33" y="356"/>
                  <a:pt x="33" y="357"/>
                </a:cubicBezTo>
                <a:cubicBezTo>
                  <a:pt x="33" y="358"/>
                  <a:pt x="32" y="360"/>
                  <a:pt x="31" y="361"/>
                </a:cubicBezTo>
                <a:cubicBezTo>
                  <a:pt x="30" y="362"/>
                  <a:pt x="30" y="364"/>
                  <a:pt x="29" y="365"/>
                </a:cubicBezTo>
                <a:cubicBezTo>
                  <a:pt x="28" y="370"/>
                  <a:pt x="29" y="375"/>
                  <a:pt x="26" y="379"/>
                </a:cubicBezTo>
                <a:cubicBezTo>
                  <a:pt x="31" y="380"/>
                  <a:pt x="37" y="375"/>
                  <a:pt x="41" y="374"/>
                </a:cubicBezTo>
                <a:cubicBezTo>
                  <a:pt x="45" y="373"/>
                  <a:pt x="50" y="373"/>
                  <a:pt x="54" y="374"/>
                </a:cubicBezTo>
                <a:cubicBezTo>
                  <a:pt x="56" y="374"/>
                  <a:pt x="57" y="374"/>
                  <a:pt x="59" y="374"/>
                </a:cubicBezTo>
                <a:cubicBezTo>
                  <a:pt x="60" y="374"/>
                  <a:pt x="62" y="374"/>
                  <a:pt x="63" y="374"/>
                </a:cubicBezTo>
                <a:cubicBezTo>
                  <a:pt x="65" y="374"/>
                  <a:pt x="66" y="374"/>
                  <a:pt x="67" y="374"/>
                </a:cubicBezTo>
                <a:cubicBezTo>
                  <a:pt x="69" y="375"/>
                  <a:pt x="70" y="376"/>
                  <a:pt x="72" y="376"/>
                </a:cubicBezTo>
                <a:cubicBezTo>
                  <a:pt x="74" y="377"/>
                  <a:pt x="76" y="378"/>
                  <a:pt x="78" y="379"/>
                </a:cubicBezTo>
                <a:cubicBezTo>
                  <a:pt x="80" y="379"/>
                  <a:pt x="80" y="379"/>
                  <a:pt x="81" y="378"/>
                </a:cubicBezTo>
                <a:cubicBezTo>
                  <a:pt x="84" y="378"/>
                  <a:pt x="84" y="377"/>
                  <a:pt x="85" y="377"/>
                </a:cubicBezTo>
                <a:cubicBezTo>
                  <a:pt x="89" y="375"/>
                  <a:pt x="92" y="375"/>
                  <a:pt x="95" y="375"/>
                </a:cubicBezTo>
                <a:cubicBezTo>
                  <a:pt x="96" y="375"/>
                  <a:pt x="97" y="375"/>
                  <a:pt x="98" y="375"/>
                </a:cubicBezTo>
                <a:cubicBezTo>
                  <a:pt x="98" y="375"/>
                  <a:pt x="99" y="375"/>
                  <a:pt x="99" y="375"/>
                </a:cubicBezTo>
                <a:cubicBezTo>
                  <a:pt x="101" y="375"/>
                  <a:pt x="103" y="374"/>
                  <a:pt x="105" y="374"/>
                </a:cubicBezTo>
                <a:cubicBezTo>
                  <a:pt x="105" y="374"/>
                  <a:pt x="105" y="374"/>
                  <a:pt x="105" y="374"/>
                </a:cubicBezTo>
                <a:cubicBezTo>
                  <a:pt x="106" y="374"/>
                  <a:pt x="107" y="373"/>
                  <a:pt x="108" y="373"/>
                </a:cubicBezTo>
                <a:cubicBezTo>
                  <a:pt x="108" y="371"/>
                  <a:pt x="108" y="369"/>
                  <a:pt x="108" y="367"/>
                </a:cubicBezTo>
                <a:cubicBezTo>
                  <a:pt x="109" y="363"/>
                  <a:pt x="109" y="360"/>
                  <a:pt x="109" y="356"/>
                </a:cubicBezTo>
                <a:cubicBezTo>
                  <a:pt x="109" y="355"/>
                  <a:pt x="109" y="353"/>
                  <a:pt x="109" y="351"/>
                </a:cubicBezTo>
                <a:cubicBezTo>
                  <a:pt x="109" y="351"/>
                  <a:pt x="109" y="351"/>
                  <a:pt x="108" y="351"/>
                </a:cubicBezTo>
                <a:cubicBezTo>
                  <a:pt x="108" y="350"/>
                  <a:pt x="108" y="350"/>
                  <a:pt x="108" y="349"/>
                </a:cubicBezTo>
                <a:cubicBezTo>
                  <a:pt x="107" y="348"/>
                  <a:pt x="107" y="346"/>
                  <a:pt x="107" y="345"/>
                </a:cubicBezTo>
                <a:cubicBezTo>
                  <a:pt x="107" y="344"/>
                  <a:pt x="106" y="343"/>
                  <a:pt x="106" y="341"/>
                </a:cubicBezTo>
                <a:cubicBezTo>
                  <a:pt x="106" y="338"/>
                  <a:pt x="108" y="334"/>
                  <a:pt x="110" y="331"/>
                </a:cubicBezTo>
                <a:cubicBezTo>
                  <a:pt x="110" y="331"/>
                  <a:pt x="111" y="330"/>
                  <a:pt x="111" y="329"/>
                </a:cubicBezTo>
                <a:cubicBezTo>
                  <a:pt x="112" y="328"/>
                  <a:pt x="113" y="326"/>
                  <a:pt x="114" y="325"/>
                </a:cubicBezTo>
                <a:cubicBezTo>
                  <a:pt x="115" y="324"/>
                  <a:pt x="116" y="323"/>
                  <a:pt x="116" y="322"/>
                </a:cubicBezTo>
                <a:cubicBezTo>
                  <a:pt x="117" y="321"/>
                  <a:pt x="117" y="321"/>
                  <a:pt x="117" y="321"/>
                </a:cubicBezTo>
                <a:cubicBezTo>
                  <a:pt x="117" y="320"/>
                  <a:pt x="118" y="319"/>
                  <a:pt x="118" y="318"/>
                </a:cubicBezTo>
                <a:cubicBezTo>
                  <a:pt x="119" y="317"/>
                  <a:pt x="118" y="316"/>
                  <a:pt x="118" y="315"/>
                </a:cubicBezTo>
                <a:cubicBezTo>
                  <a:pt x="118" y="311"/>
                  <a:pt x="121" y="313"/>
                  <a:pt x="124" y="312"/>
                </a:cubicBezTo>
                <a:cubicBezTo>
                  <a:pt x="125" y="312"/>
                  <a:pt x="127" y="312"/>
                  <a:pt x="128" y="311"/>
                </a:cubicBezTo>
                <a:cubicBezTo>
                  <a:pt x="128" y="311"/>
                  <a:pt x="129" y="310"/>
                  <a:pt x="129" y="309"/>
                </a:cubicBezTo>
                <a:cubicBezTo>
                  <a:pt x="130" y="309"/>
                  <a:pt x="130" y="309"/>
                  <a:pt x="131" y="309"/>
                </a:cubicBezTo>
                <a:cubicBezTo>
                  <a:pt x="134" y="308"/>
                  <a:pt x="136" y="307"/>
                  <a:pt x="136" y="304"/>
                </a:cubicBezTo>
                <a:cubicBezTo>
                  <a:pt x="136" y="302"/>
                  <a:pt x="137" y="299"/>
                  <a:pt x="135" y="298"/>
                </a:cubicBezTo>
                <a:cubicBezTo>
                  <a:pt x="134" y="299"/>
                  <a:pt x="132" y="300"/>
                  <a:pt x="130" y="299"/>
                </a:cubicBezTo>
                <a:cubicBezTo>
                  <a:pt x="128" y="298"/>
                  <a:pt x="129" y="297"/>
                  <a:pt x="128" y="295"/>
                </a:cubicBezTo>
                <a:cubicBezTo>
                  <a:pt x="128" y="293"/>
                  <a:pt x="126" y="291"/>
                  <a:pt x="125" y="290"/>
                </a:cubicBezTo>
                <a:cubicBezTo>
                  <a:pt x="125" y="289"/>
                  <a:pt x="124" y="288"/>
                  <a:pt x="124" y="287"/>
                </a:cubicBezTo>
                <a:cubicBezTo>
                  <a:pt x="123" y="286"/>
                  <a:pt x="123" y="285"/>
                  <a:pt x="123" y="284"/>
                </a:cubicBezTo>
                <a:cubicBezTo>
                  <a:pt x="123" y="284"/>
                  <a:pt x="122" y="283"/>
                  <a:pt x="122" y="283"/>
                </a:cubicBezTo>
                <a:cubicBezTo>
                  <a:pt x="120" y="279"/>
                  <a:pt x="118" y="275"/>
                  <a:pt x="118" y="271"/>
                </a:cubicBezTo>
                <a:cubicBezTo>
                  <a:pt x="119" y="267"/>
                  <a:pt x="122" y="264"/>
                  <a:pt x="123" y="261"/>
                </a:cubicBezTo>
                <a:cubicBezTo>
                  <a:pt x="124" y="257"/>
                  <a:pt x="125" y="256"/>
                  <a:pt x="128" y="254"/>
                </a:cubicBezTo>
                <a:cubicBezTo>
                  <a:pt x="130" y="253"/>
                  <a:pt x="132" y="253"/>
                  <a:pt x="134" y="252"/>
                </a:cubicBezTo>
                <a:cubicBezTo>
                  <a:pt x="138" y="248"/>
                  <a:pt x="136" y="241"/>
                  <a:pt x="134" y="237"/>
                </a:cubicBezTo>
                <a:cubicBezTo>
                  <a:pt x="134" y="236"/>
                  <a:pt x="134" y="235"/>
                  <a:pt x="133" y="234"/>
                </a:cubicBezTo>
                <a:cubicBezTo>
                  <a:pt x="133" y="234"/>
                  <a:pt x="132" y="233"/>
                  <a:pt x="131" y="233"/>
                </a:cubicBezTo>
                <a:cubicBezTo>
                  <a:pt x="130" y="232"/>
                  <a:pt x="129" y="232"/>
                  <a:pt x="127" y="231"/>
                </a:cubicBezTo>
                <a:cubicBezTo>
                  <a:pt x="126" y="231"/>
                  <a:pt x="124" y="231"/>
                  <a:pt x="123" y="229"/>
                </a:cubicBezTo>
                <a:cubicBezTo>
                  <a:pt x="123" y="227"/>
                  <a:pt x="124" y="226"/>
                  <a:pt x="123" y="224"/>
                </a:cubicBezTo>
                <a:cubicBezTo>
                  <a:pt x="122" y="223"/>
                  <a:pt x="120" y="222"/>
                  <a:pt x="119" y="223"/>
                </a:cubicBezTo>
                <a:cubicBezTo>
                  <a:pt x="119" y="219"/>
                  <a:pt x="120" y="213"/>
                  <a:pt x="119" y="209"/>
                </a:cubicBezTo>
                <a:cubicBezTo>
                  <a:pt x="119" y="209"/>
                  <a:pt x="118" y="208"/>
                  <a:pt x="118" y="207"/>
                </a:cubicBezTo>
                <a:cubicBezTo>
                  <a:pt x="118" y="207"/>
                  <a:pt x="117" y="207"/>
                  <a:pt x="117" y="207"/>
                </a:cubicBezTo>
                <a:cubicBezTo>
                  <a:pt x="116" y="208"/>
                  <a:pt x="115" y="207"/>
                  <a:pt x="115" y="206"/>
                </a:cubicBezTo>
                <a:cubicBezTo>
                  <a:pt x="114" y="206"/>
                  <a:pt x="113" y="203"/>
                  <a:pt x="112" y="202"/>
                </a:cubicBezTo>
                <a:cubicBezTo>
                  <a:pt x="111" y="201"/>
                  <a:pt x="109" y="199"/>
                  <a:pt x="110" y="197"/>
                </a:cubicBezTo>
                <a:cubicBezTo>
                  <a:pt x="110" y="195"/>
                  <a:pt x="115" y="196"/>
                  <a:pt x="117" y="196"/>
                </a:cubicBezTo>
                <a:cubicBezTo>
                  <a:pt x="122" y="196"/>
                  <a:pt x="132" y="197"/>
                  <a:pt x="133" y="191"/>
                </a:cubicBezTo>
                <a:cubicBezTo>
                  <a:pt x="133" y="189"/>
                  <a:pt x="132" y="186"/>
                  <a:pt x="133" y="184"/>
                </a:cubicBezTo>
                <a:cubicBezTo>
                  <a:pt x="133" y="183"/>
                  <a:pt x="136" y="180"/>
                  <a:pt x="137" y="180"/>
                </a:cubicBezTo>
                <a:cubicBezTo>
                  <a:pt x="139" y="177"/>
                  <a:pt x="141" y="174"/>
                  <a:pt x="141" y="171"/>
                </a:cubicBezTo>
                <a:cubicBezTo>
                  <a:pt x="140" y="166"/>
                  <a:pt x="135" y="164"/>
                  <a:pt x="134" y="159"/>
                </a:cubicBezTo>
                <a:cubicBezTo>
                  <a:pt x="136" y="159"/>
                  <a:pt x="137" y="157"/>
                  <a:pt x="139" y="156"/>
                </a:cubicBezTo>
                <a:cubicBezTo>
                  <a:pt x="141" y="155"/>
                  <a:pt x="143" y="154"/>
                  <a:pt x="144" y="152"/>
                </a:cubicBezTo>
                <a:cubicBezTo>
                  <a:pt x="145" y="149"/>
                  <a:pt x="144" y="143"/>
                  <a:pt x="144" y="140"/>
                </a:cubicBezTo>
                <a:cubicBezTo>
                  <a:pt x="144" y="137"/>
                  <a:pt x="145" y="134"/>
                  <a:pt x="145" y="131"/>
                </a:cubicBezTo>
                <a:cubicBezTo>
                  <a:pt x="146" y="125"/>
                  <a:pt x="144" y="119"/>
                  <a:pt x="144" y="113"/>
                </a:cubicBezTo>
                <a:cubicBezTo>
                  <a:pt x="144" y="110"/>
                  <a:pt x="144" y="107"/>
                  <a:pt x="144" y="105"/>
                </a:cubicBezTo>
                <a:cubicBezTo>
                  <a:pt x="144" y="104"/>
                  <a:pt x="144" y="103"/>
                  <a:pt x="144" y="102"/>
                </a:cubicBezTo>
                <a:cubicBezTo>
                  <a:pt x="143" y="102"/>
                  <a:pt x="141" y="101"/>
                  <a:pt x="141" y="101"/>
                </a:cubicBezTo>
                <a:cubicBezTo>
                  <a:pt x="139" y="98"/>
                  <a:pt x="141" y="97"/>
                  <a:pt x="144" y="96"/>
                </a:cubicBezTo>
                <a:cubicBezTo>
                  <a:pt x="144" y="92"/>
                  <a:pt x="147" y="88"/>
                  <a:pt x="149" y="85"/>
                </a:cubicBezTo>
                <a:cubicBezTo>
                  <a:pt x="151" y="82"/>
                  <a:pt x="152" y="83"/>
                  <a:pt x="155" y="82"/>
                </a:cubicBezTo>
                <a:cubicBezTo>
                  <a:pt x="158" y="82"/>
                  <a:pt x="161" y="81"/>
                  <a:pt x="163" y="79"/>
                </a:cubicBezTo>
                <a:cubicBezTo>
                  <a:pt x="164" y="78"/>
                  <a:pt x="165" y="76"/>
                  <a:pt x="166" y="75"/>
                </a:cubicBezTo>
                <a:cubicBezTo>
                  <a:pt x="168" y="74"/>
                  <a:pt x="169" y="72"/>
                  <a:pt x="170" y="72"/>
                </a:cubicBezTo>
                <a:cubicBezTo>
                  <a:pt x="172" y="70"/>
                  <a:pt x="174" y="69"/>
                  <a:pt x="176" y="67"/>
                </a:cubicBezTo>
                <a:cubicBezTo>
                  <a:pt x="177" y="66"/>
                  <a:pt x="178" y="66"/>
                  <a:pt x="180" y="65"/>
                </a:cubicBezTo>
                <a:cubicBezTo>
                  <a:pt x="182" y="64"/>
                  <a:pt x="183" y="64"/>
                  <a:pt x="184" y="62"/>
                </a:cubicBezTo>
                <a:cubicBezTo>
                  <a:pt x="186" y="60"/>
                  <a:pt x="186" y="58"/>
                  <a:pt x="188" y="56"/>
                </a:cubicBezTo>
                <a:cubicBezTo>
                  <a:pt x="191" y="53"/>
                  <a:pt x="194" y="50"/>
                  <a:pt x="194" y="46"/>
                </a:cubicBezTo>
                <a:cubicBezTo>
                  <a:pt x="195" y="44"/>
                  <a:pt x="194" y="44"/>
                  <a:pt x="192" y="43"/>
                </a:cubicBezTo>
                <a:cubicBezTo>
                  <a:pt x="189" y="42"/>
                  <a:pt x="186" y="40"/>
                  <a:pt x="183" y="39"/>
                </a:cubicBezTo>
                <a:cubicBezTo>
                  <a:pt x="181" y="38"/>
                  <a:pt x="179" y="38"/>
                  <a:pt x="177" y="38"/>
                </a:cubicBezTo>
                <a:cubicBezTo>
                  <a:pt x="176" y="38"/>
                  <a:pt x="177" y="39"/>
                  <a:pt x="175" y="38"/>
                </a:cubicBezTo>
                <a:cubicBezTo>
                  <a:pt x="174" y="38"/>
                  <a:pt x="173" y="35"/>
                  <a:pt x="172" y="34"/>
                </a:cubicBezTo>
                <a:cubicBezTo>
                  <a:pt x="171" y="32"/>
                  <a:pt x="171" y="30"/>
                  <a:pt x="172" y="29"/>
                </a:cubicBezTo>
                <a:cubicBezTo>
                  <a:pt x="173" y="27"/>
                  <a:pt x="176" y="25"/>
                  <a:pt x="175" y="23"/>
                </a:cubicBezTo>
                <a:cubicBezTo>
                  <a:pt x="177" y="17"/>
                  <a:pt x="177" y="17"/>
                  <a:pt x="177" y="17"/>
                </a:cubicBezTo>
                <a:cubicBezTo>
                  <a:pt x="174" y="17"/>
                  <a:pt x="172" y="18"/>
                  <a:pt x="169" y="18"/>
                </a:cubicBezTo>
                <a:cubicBezTo>
                  <a:pt x="167" y="18"/>
                  <a:pt x="163" y="19"/>
                  <a:pt x="161" y="17"/>
                </a:cubicBezTo>
                <a:cubicBezTo>
                  <a:pt x="160" y="15"/>
                  <a:pt x="162" y="14"/>
                  <a:pt x="160" y="14"/>
                </a:cubicBezTo>
                <a:cubicBezTo>
                  <a:pt x="159" y="14"/>
                  <a:pt x="157" y="16"/>
                  <a:pt x="155" y="16"/>
                </a:cubicBezTo>
                <a:cubicBezTo>
                  <a:pt x="153" y="16"/>
                  <a:pt x="145" y="15"/>
                  <a:pt x="145" y="17"/>
                </a:cubicBezTo>
                <a:cubicBezTo>
                  <a:pt x="145" y="17"/>
                  <a:pt x="144" y="16"/>
                  <a:pt x="143" y="16"/>
                </a:cubicBezTo>
                <a:cubicBezTo>
                  <a:pt x="142" y="17"/>
                  <a:pt x="143" y="18"/>
                  <a:pt x="142" y="19"/>
                </a:cubicBezTo>
                <a:cubicBezTo>
                  <a:pt x="141" y="20"/>
                  <a:pt x="140" y="21"/>
                  <a:pt x="139" y="22"/>
                </a:cubicBezTo>
                <a:cubicBezTo>
                  <a:pt x="137" y="24"/>
                  <a:pt x="137" y="25"/>
                  <a:pt x="134" y="26"/>
                </a:cubicBezTo>
                <a:cubicBezTo>
                  <a:pt x="130" y="28"/>
                  <a:pt x="122" y="23"/>
                  <a:pt x="122" y="29"/>
                </a:cubicBezTo>
                <a:cubicBezTo>
                  <a:pt x="119" y="30"/>
                  <a:pt x="117" y="28"/>
                  <a:pt x="115" y="27"/>
                </a:cubicBezTo>
                <a:cubicBezTo>
                  <a:pt x="114" y="27"/>
                  <a:pt x="114" y="29"/>
                  <a:pt x="112" y="28"/>
                </a:cubicBezTo>
                <a:cubicBezTo>
                  <a:pt x="112" y="27"/>
                  <a:pt x="112" y="25"/>
                  <a:pt x="112" y="25"/>
                </a:cubicBezTo>
                <a:cubicBezTo>
                  <a:pt x="110" y="24"/>
                  <a:pt x="107" y="23"/>
                  <a:pt x="105" y="24"/>
                </a:cubicBezTo>
                <a:cubicBezTo>
                  <a:pt x="104" y="25"/>
                  <a:pt x="103" y="27"/>
                  <a:pt x="101" y="26"/>
                </a:cubicBezTo>
                <a:cubicBezTo>
                  <a:pt x="99" y="25"/>
                  <a:pt x="99" y="23"/>
                  <a:pt x="98" y="22"/>
                </a:cubicBezTo>
                <a:cubicBezTo>
                  <a:pt x="94" y="18"/>
                  <a:pt x="94" y="24"/>
                  <a:pt x="93" y="26"/>
                </a:cubicBezTo>
                <a:cubicBezTo>
                  <a:pt x="91" y="28"/>
                  <a:pt x="90" y="27"/>
                  <a:pt x="88" y="28"/>
                </a:cubicBezTo>
                <a:cubicBezTo>
                  <a:pt x="87" y="28"/>
                  <a:pt x="85" y="30"/>
                  <a:pt x="84" y="30"/>
                </a:cubicBezTo>
                <a:cubicBezTo>
                  <a:pt x="82" y="30"/>
                  <a:pt x="81" y="22"/>
                  <a:pt x="81" y="21"/>
                </a:cubicBezTo>
                <a:cubicBezTo>
                  <a:pt x="82" y="19"/>
                  <a:pt x="84" y="19"/>
                  <a:pt x="85" y="17"/>
                </a:cubicBezTo>
                <a:cubicBezTo>
                  <a:pt x="86" y="16"/>
                  <a:pt x="86" y="14"/>
                  <a:pt x="86" y="12"/>
                </a:cubicBezTo>
                <a:cubicBezTo>
                  <a:pt x="85" y="11"/>
                  <a:pt x="83" y="12"/>
                  <a:pt x="82" y="11"/>
                </a:cubicBezTo>
                <a:cubicBezTo>
                  <a:pt x="81" y="10"/>
                  <a:pt x="81" y="7"/>
                  <a:pt x="81" y="6"/>
                </a:cubicBezTo>
                <a:cubicBezTo>
                  <a:pt x="82" y="4"/>
                  <a:pt x="84" y="2"/>
                  <a:pt x="82" y="1"/>
                </a:cubicBezTo>
                <a:cubicBezTo>
                  <a:pt x="80" y="0"/>
                  <a:pt x="79" y="2"/>
                  <a:pt x="78" y="3"/>
                </a:cubicBezTo>
                <a:cubicBezTo>
                  <a:pt x="78" y="4"/>
                  <a:pt x="77" y="6"/>
                  <a:pt x="77" y="6"/>
                </a:cubicBezTo>
                <a:cubicBezTo>
                  <a:pt x="76" y="7"/>
                  <a:pt x="74" y="7"/>
                  <a:pt x="73" y="7"/>
                </a:cubicBezTo>
                <a:cubicBezTo>
                  <a:pt x="69" y="8"/>
                  <a:pt x="66" y="10"/>
                  <a:pt x="63" y="11"/>
                </a:cubicBezTo>
                <a:cubicBezTo>
                  <a:pt x="60" y="13"/>
                  <a:pt x="56" y="15"/>
                  <a:pt x="53" y="16"/>
                </a:cubicBezTo>
                <a:cubicBezTo>
                  <a:pt x="51" y="17"/>
                  <a:pt x="48" y="18"/>
                  <a:pt x="47" y="19"/>
                </a:cubicBezTo>
                <a:cubicBezTo>
                  <a:pt x="46" y="20"/>
                  <a:pt x="46" y="23"/>
                  <a:pt x="45" y="24"/>
                </a:cubicBezTo>
                <a:cubicBezTo>
                  <a:pt x="45" y="24"/>
                  <a:pt x="43" y="26"/>
                  <a:pt x="42" y="26"/>
                </a:cubicBezTo>
                <a:cubicBezTo>
                  <a:pt x="42" y="27"/>
                  <a:pt x="42" y="28"/>
                  <a:pt x="42" y="29"/>
                </a:cubicBezTo>
                <a:cubicBezTo>
                  <a:pt x="42" y="30"/>
                  <a:pt x="42" y="31"/>
                  <a:pt x="41" y="31"/>
                </a:cubicBezTo>
                <a:cubicBezTo>
                  <a:pt x="41" y="33"/>
                  <a:pt x="41" y="35"/>
                  <a:pt x="41" y="36"/>
                </a:cubicBezTo>
                <a:cubicBezTo>
                  <a:pt x="42" y="39"/>
                  <a:pt x="43" y="40"/>
                  <a:pt x="44" y="42"/>
                </a:cubicBezTo>
                <a:cubicBezTo>
                  <a:pt x="46" y="45"/>
                  <a:pt x="46" y="51"/>
                  <a:pt x="45" y="54"/>
                </a:cubicBezTo>
                <a:cubicBezTo>
                  <a:pt x="44" y="55"/>
                  <a:pt x="43" y="56"/>
                  <a:pt x="43" y="57"/>
                </a:cubicBezTo>
                <a:cubicBezTo>
                  <a:pt x="42" y="59"/>
                  <a:pt x="44" y="60"/>
                  <a:pt x="44" y="61"/>
                </a:cubicBezTo>
                <a:cubicBezTo>
                  <a:pt x="45" y="62"/>
                  <a:pt x="46" y="65"/>
                  <a:pt x="46" y="66"/>
                </a:cubicBezTo>
                <a:cubicBezTo>
                  <a:pt x="46" y="69"/>
                  <a:pt x="45" y="68"/>
                  <a:pt x="43" y="69"/>
                </a:cubicBezTo>
                <a:cubicBezTo>
                  <a:pt x="42" y="70"/>
                  <a:pt x="39" y="71"/>
                  <a:pt x="39" y="72"/>
                </a:cubicBezTo>
                <a:cubicBezTo>
                  <a:pt x="38" y="73"/>
                  <a:pt x="38" y="75"/>
                  <a:pt x="38" y="76"/>
                </a:cubicBezTo>
                <a:cubicBezTo>
                  <a:pt x="38" y="81"/>
                  <a:pt x="40" y="83"/>
                  <a:pt x="42" y="87"/>
                </a:cubicBezTo>
                <a:cubicBezTo>
                  <a:pt x="43" y="88"/>
                  <a:pt x="44" y="88"/>
                  <a:pt x="44" y="90"/>
                </a:cubicBezTo>
                <a:cubicBezTo>
                  <a:pt x="44" y="95"/>
                  <a:pt x="46" y="99"/>
                  <a:pt x="47" y="103"/>
                </a:cubicBezTo>
                <a:cubicBezTo>
                  <a:pt x="47" y="108"/>
                  <a:pt x="47" y="113"/>
                  <a:pt x="47" y="118"/>
                </a:cubicBezTo>
                <a:cubicBezTo>
                  <a:pt x="47" y="121"/>
                  <a:pt x="46" y="124"/>
                  <a:pt x="44" y="127"/>
                </a:cubicBezTo>
                <a:cubicBezTo>
                  <a:pt x="43" y="129"/>
                  <a:pt x="42" y="132"/>
                  <a:pt x="41" y="134"/>
                </a:cubicBezTo>
                <a:cubicBezTo>
                  <a:pt x="41" y="134"/>
                  <a:pt x="40" y="135"/>
                  <a:pt x="40" y="136"/>
                </a:cubicBezTo>
                <a:cubicBezTo>
                  <a:pt x="40" y="137"/>
                  <a:pt x="39" y="138"/>
                  <a:pt x="39" y="139"/>
                </a:cubicBezTo>
                <a:cubicBezTo>
                  <a:pt x="38" y="140"/>
                  <a:pt x="38" y="140"/>
                  <a:pt x="38" y="141"/>
                </a:cubicBezTo>
                <a:cubicBezTo>
                  <a:pt x="38" y="142"/>
                  <a:pt x="37" y="143"/>
                  <a:pt x="37" y="145"/>
                </a:cubicBezTo>
                <a:cubicBezTo>
                  <a:pt x="37" y="145"/>
                  <a:pt x="37" y="146"/>
                  <a:pt x="37" y="147"/>
                </a:cubicBezTo>
                <a:cubicBezTo>
                  <a:pt x="37" y="149"/>
                  <a:pt x="37" y="151"/>
                  <a:pt x="38" y="153"/>
                </a:cubicBezTo>
                <a:cubicBezTo>
                  <a:pt x="38" y="154"/>
                  <a:pt x="39" y="156"/>
                  <a:pt x="38" y="157"/>
                </a:cubicBezTo>
                <a:cubicBezTo>
                  <a:pt x="38" y="158"/>
                  <a:pt x="38" y="158"/>
                  <a:pt x="38" y="159"/>
                </a:cubicBezTo>
                <a:cubicBezTo>
                  <a:pt x="38" y="159"/>
                  <a:pt x="37" y="160"/>
                  <a:pt x="37" y="161"/>
                </a:cubicBezTo>
                <a:cubicBezTo>
                  <a:pt x="36" y="162"/>
                  <a:pt x="34" y="163"/>
                  <a:pt x="33" y="164"/>
                </a:cubicBezTo>
                <a:cubicBezTo>
                  <a:pt x="32" y="166"/>
                  <a:pt x="30" y="168"/>
                  <a:pt x="28" y="171"/>
                </a:cubicBezTo>
                <a:cubicBezTo>
                  <a:pt x="26" y="174"/>
                  <a:pt x="26" y="177"/>
                  <a:pt x="26" y="181"/>
                </a:cubicBezTo>
                <a:cubicBezTo>
                  <a:pt x="26" y="182"/>
                  <a:pt x="26" y="183"/>
                  <a:pt x="26" y="184"/>
                </a:cubicBezTo>
                <a:cubicBezTo>
                  <a:pt x="26" y="185"/>
                  <a:pt x="26" y="186"/>
                  <a:pt x="26" y="186"/>
                </a:cubicBezTo>
                <a:cubicBezTo>
                  <a:pt x="26" y="187"/>
                  <a:pt x="26" y="188"/>
                  <a:pt x="26" y="188"/>
                </a:cubicBezTo>
              </a:path>
            </a:pathLst>
          </a:custGeom>
          <a:solidFill>
            <a:schemeClr val="bg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A1D58754-A2E6-E915-9337-9667EE34B020}"/>
              </a:ext>
            </a:extLst>
          </p:cNvPr>
          <p:cNvGrpSpPr/>
          <p:nvPr/>
        </p:nvGrpSpPr>
        <p:grpSpPr>
          <a:xfrm>
            <a:off x="8176010" y="4691173"/>
            <a:ext cx="1085771" cy="827607"/>
            <a:chOff x="1272257" y="5130263"/>
            <a:chExt cx="733974" cy="559457"/>
          </a:xfrm>
          <a:solidFill>
            <a:schemeClr val="bg2"/>
          </a:solidFill>
        </p:grpSpPr>
        <p:sp>
          <p:nvSpPr>
            <p:cNvPr id="57" name="Freeform 93">
              <a:extLst>
                <a:ext uri="{FF2B5EF4-FFF2-40B4-BE49-F238E27FC236}">
                  <a16:creationId xmlns:a16="http://schemas.microsoft.com/office/drawing/2014/main" id="{75830448-4769-9CA8-CA96-D71CBC8EE1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72257" y="5130263"/>
              <a:ext cx="719779" cy="559457"/>
            </a:xfrm>
            <a:custGeom>
              <a:avLst/>
              <a:gdLst/>
              <a:ahLst/>
              <a:cxnLst>
                <a:cxn ang="0">
                  <a:pos x="99" y="497"/>
                </a:cxn>
                <a:cxn ang="0">
                  <a:pos x="34" y="469"/>
                </a:cxn>
                <a:cxn ang="0">
                  <a:pos x="34" y="466"/>
                </a:cxn>
                <a:cxn ang="0">
                  <a:pos x="33" y="479"/>
                </a:cxn>
                <a:cxn ang="0">
                  <a:pos x="35" y="465"/>
                </a:cxn>
                <a:cxn ang="0">
                  <a:pos x="37" y="282"/>
                </a:cxn>
                <a:cxn ang="0">
                  <a:pos x="38" y="276"/>
                </a:cxn>
                <a:cxn ang="0">
                  <a:pos x="38" y="457"/>
                </a:cxn>
                <a:cxn ang="0">
                  <a:pos x="26" y="306"/>
                </a:cxn>
                <a:cxn ang="0">
                  <a:pos x="34" y="285"/>
                </a:cxn>
                <a:cxn ang="0">
                  <a:pos x="40" y="258"/>
                </a:cxn>
                <a:cxn ang="0">
                  <a:pos x="45" y="246"/>
                </a:cxn>
                <a:cxn ang="0">
                  <a:pos x="48" y="495"/>
                </a:cxn>
                <a:cxn ang="0">
                  <a:pos x="52" y="496"/>
                </a:cxn>
                <a:cxn ang="0">
                  <a:pos x="0" y="373"/>
                </a:cxn>
                <a:cxn ang="0">
                  <a:pos x="0" y="375"/>
                </a:cxn>
                <a:cxn ang="0">
                  <a:pos x="1" y="359"/>
                </a:cxn>
                <a:cxn ang="0">
                  <a:pos x="499" y="314"/>
                </a:cxn>
                <a:cxn ang="0">
                  <a:pos x="672" y="99"/>
                </a:cxn>
                <a:cxn ang="0">
                  <a:pos x="648" y="101"/>
                </a:cxn>
                <a:cxn ang="0">
                  <a:pos x="621" y="96"/>
                </a:cxn>
                <a:cxn ang="0">
                  <a:pos x="617" y="77"/>
                </a:cxn>
                <a:cxn ang="0">
                  <a:pos x="577" y="77"/>
                </a:cxn>
                <a:cxn ang="0">
                  <a:pos x="490" y="58"/>
                </a:cxn>
                <a:cxn ang="0">
                  <a:pos x="456" y="31"/>
                </a:cxn>
                <a:cxn ang="0">
                  <a:pos x="373" y="28"/>
                </a:cxn>
                <a:cxn ang="0">
                  <a:pos x="285" y="25"/>
                </a:cxn>
                <a:cxn ang="0">
                  <a:pos x="205" y="15"/>
                </a:cxn>
                <a:cxn ang="0">
                  <a:pos x="83" y="15"/>
                </a:cxn>
                <a:cxn ang="0">
                  <a:pos x="63" y="39"/>
                </a:cxn>
                <a:cxn ang="0">
                  <a:pos x="27" y="69"/>
                </a:cxn>
                <a:cxn ang="0">
                  <a:pos x="53" y="92"/>
                </a:cxn>
                <a:cxn ang="0">
                  <a:pos x="24" y="129"/>
                </a:cxn>
                <a:cxn ang="0">
                  <a:pos x="47" y="141"/>
                </a:cxn>
                <a:cxn ang="0">
                  <a:pos x="82" y="133"/>
                </a:cxn>
                <a:cxn ang="0">
                  <a:pos x="101" y="148"/>
                </a:cxn>
                <a:cxn ang="0">
                  <a:pos x="142" y="141"/>
                </a:cxn>
                <a:cxn ang="0">
                  <a:pos x="175" y="145"/>
                </a:cxn>
                <a:cxn ang="0">
                  <a:pos x="188" y="178"/>
                </a:cxn>
                <a:cxn ang="0">
                  <a:pos x="149" y="207"/>
                </a:cxn>
                <a:cxn ang="0">
                  <a:pos x="144" y="274"/>
                </a:cxn>
                <a:cxn ang="0">
                  <a:pos x="110" y="319"/>
                </a:cxn>
                <a:cxn ang="0">
                  <a:pos x="123" y="351"/>
                </a:cxn>
                <a:cxn ang="0">
                  <a:pos x="118" y="393"/>
                </a:cxn>
                <a:cxn ang="0">
                  <a:pos x="136" y="426"/>
                </a:cxn>
                <a:cxn ang="0">
                  <a:pos x="116" y="444"/>
                </a:cxn>
                <a:cxn ang="0">
                  <a:pos x="109" y="473"/>
                </a:cxn>
                <a:cxn ang="0">
                  <a:pos x="159" y="506"/>
                </a:cxn>
                <a:cxn ang="0">
                  <a:pos x="205" y="564"/>
                </a:cxn>
                <a:cxn ang="0">
                  <a:pos x="263" y="534"/>
                </a:cxn>
                <a:cxn ang="0">
                  <a:pos x="351" y="521"/>
                </a:cxn>
                <a:cxn ang="0">
                  <a:pos x="399" y="517"/>
                </a:cxn>
                <a:cxn ang="0">
                  <a:pos x="438" y="466"/>
                </a:cxn>
                <a:cxn ang="0">
                  <a:pos x="472" y="442"/>
                </a:cxn>
                <a:cxn ang="0">
                  <a:pos x="513" y="394"/>
                </a:cxn>
                <a:cxn ang="0">
                  <a:pos x="493" y="328"/>
                </a:cxn>
                <a:cxn ang="0">
                  <a:pos x="547" y="255"/>
                </a:cxn>
                <a:cxn ang="0">
                  <a:pos x="619" y="203"/>
                </a:cxn>
                <a:cxn ang="0">
                  <a:pos x="671" y="178"/>
                </a:cxn>
                <a:cxn ang="0">
                  <a:pos x="731" y="134"/>
                </a:cxn>
              </a:cxnLst>
              <a:rect l="0" t="0" r="r" b="b"/>
              <a:pathLst>
                <a:path w="732" h="569">
                  <a:moveTo>
                    <a:pt x="108" y="495"/>
                  </a:moveTo>
                  <a:cubicBezTo>
                    <a:pt x="107" y="495"/>
                    <a:pt x="106" y="496"/>
                    <a:pt x="105" y="496"/>
                  </a:cubicBezTo>
                  <a:cubicBezTo>
                    <a:pt x="106" y="496"/>
                    <a:pt x="107" y="495"/>
                    <a:pt x="108" y="495"/>
                  </a:cubicBezTo>
                  <a:moveTo>
                    <a:pt x="98" y="497"/>
                  </a:moveTo>
                  <a:cubicBezTo>
                    <a:pt x="97" y="497"/>
                    <a:pt x="96" y="497"/>
                    <a:pt x="95" y="497"/>
                  </a:cubicBezTo>
                  <a:cubicBezTo>
                    <a:pt x="99" y="497"/>
                    <a:pt x="102" y="497"/>
                    <a:pt x="105" y="496"/>
                  </a:cubicBezTo>
                  <a:cubicBezTo>
                    <a:pt x="105" y="496"/>
                    <a:pt x="105" y="496"/>
                    <a:pt x="105" y="496"/>
                  </a:cubicBezTo>
                  <a:cubicBezTo>
                    <a:pt x="103" y="496"/>
                    <a:pt x="101" y="497"/>
                    <a:pt x="99" y="497"/>
                  </a:cubicBezTo>
                  <a:cubicBezTo>
                    <a:pt x="99" y="497"/>
                    <a:pt x="98" y="497"/>
                    <a:pt x="98" y="497"/>
                  </a:cubicBezTo>
                  <a:moveTo>
                    <a:pt x="59" y="496"/>
                  </a:moveTo>
                  <a:cubicBezTo>
                    <a:pt x="57" y="496"/>
                    <a:pt x="56" y="496"/>
                    <a:pt x="54" y="496"/>
                  </a:cubicBezTo>
                  <a:cubicBezTo>
                    <a:pt x="56" y="496"/>
                    <a:pt x="57" y="496"/>
                    <a:pt x="59" y="496"/>
                  </a:cubicBezTo>
                  <a:cubicBezTo>
                    <a:pt x="60" y="496"/>
                    <a:pt x="60" y="496"/>
                    <a:pt x="61" y="496"/>
                  </a:cubicBezTo>
                  <a:cubicBezTo>
                    <a:pt x="60" y="496"/>
                    <a:pt x="60" y="496"/>
                    <a:pt x="59" y="496"/>
                  </a:cubicBezTo>
                  <a:moveTo>
                    <a:pt x="34" y="471"/>
                  </a:moveTo>
                  <a:cubicBezTo>
                    <a:pt x="34" y="470"/>
                    <a:pt x="34" y="470"/>
                    <a:pt x="34" y="469"/>
                  </a:cubicBezTo>
                  <a:cubicBezTo>
                    <a:pt x="34" y="470"/>
                    <a:pt x="34" y="470"/>
                    <a:pt x="34" y="471"/>
                  </a:cubicBezTo>
                  <a:moveTo>
                    <a:pt x="34" y="472"/>
                  </a:moveTo>
                  <a:cubicBezTo>
                    <a:pt x="34" y="472"/>
                    <a:pt x="34" y="471"/>
                    <a:pt x="34" y="471"/>
                  </a:cubicBezTo>
                  <a:cubicBezTo>
                    <a:pt x="34" y="471"/>
                    <a:pt x="34" y="472"/>
                    <a:pt x="34" y="472"/>
                  </a:cubicBezTo>
                  <a:moveTo>
                    <a:pt x="34" y="473"/>
                  </a:moveTo>
                  <a:cubicBezTo>
                    <a:pt x="34" y="473"/>
                    <a:pt x="34" y="474"/>
                    <a:pt x="34" y="474"/>
                  </a:cubicBezTo>
                  <a:cubicBezTo>
                    <a:pt x="34" y="474"/>
                    <a:pt x="34" y="473"/>
                    <a:pt x="34" y="473"/>
                  </a:cubicBezTo>
                  <a:moveTo>
                    <a:pt x="34" y="466"/>
                  </a:moveTo>
                  <a:cubicBezTo>
                    <a:pt x="34" y="467"/>
                    <a:pt x="34" y="467"/>
                    <a:pt x="34" y="467"/>
                  </a:cubicBezTo>
                  <a:cubicBezTo>
                    <a:pt x="34" y="467"/>
                    <a:pt x="34" y="467"/>
                    <a:pt x="34" y="466"/>
                  </a:cubicBezTo>
                  <a:moveTo>
                    <a:pt x="34" y="476"/>
                  </a:moveTo>
                  <a:cubicBezTo>
                    <a:pt x="34" y="476"/>
                    <a:pt x="34" y="475"/>
                    <a:pt x="34" y="475"/>
                  </a:cubicBezTo>
                  <a:cubicBezTo>
                    <a:pt x="34" y="475"/>
                    <a:pt x="34" y="476"/>
                    <a:pt x="34" y="476"/>
                  </a:cubicBezTo>
                  <a:moveTo>
                    <a:pt x="33" y="479"/>
                  </a:moveTo>
                  <a:cubicBezTo>
                    <a:pt x="33" y="478"/>
                    <a:pt x="34" y="477"/>
                    <a:pt x="34" y="476"/>
                  </a:cubicBezTo>
                  <a:cubicBezTo>
                    <a:pt x="34" y="477"/>
                    <a:pt x="33" y="478"/>
                    <a:pt x="33" y="479"/>
                  </a:cubicBezTo>
                  <a:moveTo>
                    <a:pt x="30" y="485"/>
                  </a:moveTo>
                  <a:cubicBezTo>
                    <a:pt x="31" y="484"/>
                    <a:pt x="31" y="484"/>
                    <a:pt x="31" y="483"/>
                  </a:cubicBezTo>
                  <a:cubicBezTo>
                    <a:pt x="31" y="484"/>
                    <a:pt x="31" y="484"/>
                    <a:pt x="30" y="485"/>
                  </a:cubicBezTo>
                  <a:moveTo>
                    <a:pt x="32" y="481"/>
                  </a:moveTo>
                  <a:cubicBezTo>
                    <a:pt x="32" y="481"/>
                    <a:pt x="32" y="481"/>
                    <a:pt x="32" y="481"/>
                  </a:cubicBezTo>
                  <a:cubicBezTo>
                    <a:pt x="32" y="481"/>
                    <a:pt x="32" y="481"/>
                    <a:pt x="32" y="481"/>
                  </a:cubicBezTo>
                  <a:moveTo>
                    <a:pt x="34" y="465"/>
                  </a:moveTo>
                  <a:cubicBezTo>
                    <a:pt x="34" y="465"/>
                    <a:pt x="35" y="465"/>
                    <a:pt x="35" y="465"/>
                  </a:cubicBezTo>
                  <a:cubicBezTo>
                    <a:pt x="35" y="465"/>
                    <a:pt x="34" y="465"/>
                    <a:pt x="34" y="465"/>
                  </a:cubicBezTo>
                  <a:moveTo>
                    <a:pt x="35" y="463"/>
                  </a:moveTo>
                  <a:cubicBezTo>
                    <a:pt x="35" y="462"/>
                    <a:pt x="36" y="461"/>
                    <a:pt x="36" y="461"/>
                  </a:cubicBezTo>
                  <a:cubicBezTo>
                    <a:pt x="36" y="461"/>
                    <a:pt x="35" y="462"/>
                    <a:pt x="35" y="463"/>
                  </a:cubicBezTo>
                  <a:moveTo>
                    <a:pt x="37" y="460"/>
                  </a:moveTo>
                  <a:cubicBezTo>
                    <a:pt x="37" y="459"/>
                    <a:pt x="37" y="459"/>
                    <a:pt x="37" y="458"/>
                  </a:cubicBezTo>
                  <a:cubicBezTo>
                    <a:pt x="37" y="459"/>
                    <a:pt x="37" y="459"/>
                    <a:pt x="37" y="460"/>
                  </a:cubicBezTo>
                  <a:moveTo>
                    <a:pt x="37" y="282"/>
                  </a:moveTo>
                  <a:cubicBezTo>
                    <a:pt x="38" y="282"/>
                    <a:pt x="38" y="282"/>
                    <a:pt x="38" y="282"/>
                  </a:cubicBezTo>
                  <a:cubicBezTo>
                    <a:pt x="38" y="282"/>
                    <a:pt x="38" y="282"/>
                    <a:pt x="37" y="282"/>
                  </a:cubicBezTo>
                  <a:moveTo>
                    <a:pt x="38" y="281"/>
                  </a:moveTo>
                  <a:cubicBezTo>
                    <a:pt x="38" y="281"/>
                    <a:pt x="38" y="281"/>
                    <a:pt x="38" y="281"/>
                  </a:cubicBezTo>
                  <a:cubicBezTo>
                    <a:pt x="38" y="281"/>
                    <a:pt x="38" y="281"/>
                    <a:pt x="38" y="281"/>
                  </a:cubicBezTo>
                  <a:moveTo>
                    <a:pt x="38" y="275"/>
                  </a:moveTo>
                  <a:cubicBezTo>
                    <a:pt x="38" y="274"/>
                    <a:pt x="38" y="274"/>
                    <a:pt x="37" y="273"/>
                  </a:cubicBezTo>
                  <a:cubicBezTo>
                    <a:pt x="38" y="274"/>
                    <a:pt x="38" y="275"/>
                    <a:pt x="38" y="276"/>
                  </a:cubicBezTo>
                  <a:cubicBezTo>
                    <a:pt x="38" y="276"/>
                    <a:pt x="38" y="275"/>
                    <a:pt x="38" y="275"/>
                  </a:cubicBezTo>
                  <a:moveTo>
                    <a:pt x="38" y="278"/>
                  </a:moveTo>
                  <a:cubicBezTo>
                    <a:pt x="39" y="278"/>
                    <a:pt x="39" y="279"/>
                    <a:pt x="38" y="279"/>
                  </a:cubicBezTo>
                  <a:cubicBezTo>
                    <a:pt x="39" y="279"/>
                    <a:pt x="39" y="278"/>
                    <a:pt x="38" y="278"/>
                  </a:cubicBezTo>
                  <a:moveTo>
                    <a:pt x="38" y="278"/>
                  </a:moveTo>
                  <a:cubicBezTo>
                    <a:pt x="38" y="277"/>
                    <a:pt x="38" y="277"/>
                    <a:pt x="38" y="277"/>
                  </a:cubicBezTo>
                  <a:cubicBezTo>
                    <a:pt x="38" y="277"/>
                    <a:pt x="38" y="277"/>
                    <a:pt x="38" y="278"/>
                  </a:cubicBezTo>
                  <a:moveTo>
                    <a:pt x="38" y="457"/>
                  </a:moveTo>
                  <a:cubicBezTo>
                    <a:pt x="38" y="456"/>
                    <a:pt x="38" y="456"/>
                    <a:pt x="38" y="456"/>
                  </a:cubicBezTo>
                  <a:cubicBezTo>
                    <a:pt x="38" y="456"/>
                    <a:pt x="38" y="456"/>
                    <a:pt x="38" y="457"/>
                  </a:cubicBezTo>
                  <a:moveTo>
                    <a:pt x="30" y="485"/>
                  </a:moveTo>
                  <a:cubicBezTo>
                    <a:pt x="30" y="486"/>
                    <a:pt x="29" y="486"/>
                    <a:pt x="29" y="487"/>
                  </a:cubicBezTo>
                  <a:cubicBezTo>
                    <a:pt x="29" y="486"/>
                    <a:pt x="30" y="486"/>
                    <a:pt x="30" y="485"/>
                  </a:cubicBezTo>
                  <a:moveTo>
                    <a:pt x="26" y="306"/>
                  </a:moveTo>
                  <a:cubicBezTo>
                    <a:pt x="26" y="307"/>
                    <a:pt x="26" y="308"/>
                    <a:pt x="26" y="308"/>
                  </a:cubicBezTo>
                  <a:cubicBezTo>
                    <a:pt x="26" y="308"/>
                    <a:pt x="26" y="307"/>
                    <a:pt x="26" y="306"/>
                  </a:cubicBezTo>
                  <a:moveTo>
                    <a:pt x="26" y="303"/>
                  </a:moveTo>
                  <a:cubicBezTo>
                    <a:pt x="26" y="304"/>
                    <a:pt x="26" y="305"/>
                    <a:pt x="26" y="306"/>
                  </a:cubicBezTo>
                  <a:cubicBezTo>
                    <a:pt x="26" y="305"/>
                    <a:pt x="26" y="304"/>
                    <a:pt x="26" y="303"/>
                  </a:cubicBezTo>
                  <a:moveTo>
                    <a:pt x="36" y="284"/>
                  </a:moveTo>
                  <a:cubicBezTo>
                    <a:pt x="36" y="284"/>
                    <a:pt x="36" y="284"/>
                    <a:pt x="35" y="284"/>
                  </a:cubicBezTo>
                  <a:cubicBezTo>
                    <a:pt x="36" y="284"/>
                    <a:pt x="36" y="284"/>
                    <a:pt x="36" y="284"/>
                  </a:cubicBezTo>
                  <a:moveTo>
                    <a:pt x="35" y="285"/>
                  </a:moveTo>
                  <a:cubicBezTo>
                    <a:pt x="35" y="285"/>
                    <a:pt x="34" y="285"/>
                    <a:pt x="34" y="285"/>
                  </a:cubicBezTo>
                  <a:cubicBezTo>
                    <a:pt x="34" y="285"/>
                    <a:pt x="35" y="285"/>
                    <a:pt x="35" y="285"/>
                  </a:cubicBezTo>
                  <a:moveTo>
                    <a:pt x="33" y="286"/>
                  </a:moveTo>
                  <a:cubicBezTo>
                    <a:pt x="33" y="286"/>
                    <a:pt x="34" y="286"/>
                    <a:pt x="34" y="286"/>
                  </a:cubicBezTo>
                  <a:cubicBezTo>
                    <a:pt x="34" y="286"/>
                    <a:pt x="33" y="286"/>
                    <a:pt x="33" y="286"/>
                  </a:cubicBezTo>
                  <a:moveTo>
                    <a:pt x="37" y="282"/>
                  </a:moveTo>
                  <a:cubicBezTo>
                    <a:pt x="37" y="282"/>
                    <a:pt x="37" y="283"/>
                    <a:pt x="37" y="283"/>
                  </a:cubicBezTo>
                  <a:cubicBezTo>
                    <a:pt x="37" y="283"/>
                    <a:pt x="37" y="282"/>
                    <a:pt x="37" y="282"/>
                  </a:cubicBezTo>
                  <a:moveTo>
                    <a:pt x="40" y="258"/>
                  </a:moveTo>
                  <a:cubicBezTo>
                    <a:pt x="40" y="259"/>
                    <a:pt x="39" y="260"/>
                    <a:pt x="39" y="261"/>
                  </a:cubicBezTo>
                  <a:cubicBezTo>
                    <a:pt x="39" y="260"/>
                    <a:pt x="40" y="259"/>
                    <a:pt x="40" y="258"/>
                  </a:cubicBezTo>
                  <a:moveTo>
                    <a:pt x="41" y="153"/>
                  </a:moveTo>
                  <a:cubicBezTo>
                    <a:pt x="42" y="153"/>
                    <a:pt x="42" y="152"/>
                    <a:pt x="42" y="151"/>
                  </a:cubicBezTo>
                  <a:cubicBezTo>
                    <a:pt x="42" y="151"/>
                    <a:pt x="42" y="151"/>
                    <a:pt x="42" y="151"/>
                  </a:cubicBezTo>
                  <a:cubicBezTo>
                    <a:pt x="42" y="152"/>
                    <a:pt x="42" y="153"/>
                    <a:pt x="41" y="153"/>
                  </a:cubicBezTo>
                  <a:moveTo>
                    <a:pt x="45" y="247"/>
                  </a:moveTo>
                  <a:cubicBezTo>
                    <a:pt x="45" y="247"/>
                    <a:pt x="45" y="247"/>
                    <a:pt x="45" y="246"/>
                  </a:cubicBezTo>
                  <a:cubicBezTo>
                    <a:pt x="45" y="247"/>
                    <a:pt x="45" y="247"/>
                    <a:pt x="45" y="247"/>
                  </a:cubicBezTo>
                  <a:moveTo>
                    <a:pt x="46" y="245"/>
                  </a:moveTo>
                  <a:cubicBezTo>
                    <a:pt x="46" y="245"/>
                    <a:pt x="46" y="244"/>
                    <a:pt x="46" y="244"/>
                  </a:cubicBezTo>
                  <a:cubicBezTo>
                    <a:pt x="46" y="244"/>
                    <a:pt x="46" y="245"/>
                    <a:pt x="46" y="245"/>
                  </a:cubicBezTo>
                  <a:moveTo>
                    <a:pt x="46" y="243"/>
                  </a:moveTo>
                  <a:cubicBezTo>
                    <a:pt x="46" y="243"/>
                    <a:pt x="46" y="242"/>
                    <a:pt x="46" y="242"/>
                  </a:cubicBezTo>
                  <a:cubicBezTo>
                    <a:pt x="46" y="242"/>
                    <a:pt x="46" y="243"/>
                    <a:pt x="46" y="243"/>
                  </a:cubicBezTo>
                  <a:moveTo>
                    <a:pt x="48" y="495"/>
                  </a:moveTo>
                  <a:cubicBezTo>
                    <a:pt x="47" y="495"/>
                    <a:pt x="46" y="495"/>
                    <a:pt x="45" y="495"/>
                  </a:cubicBezTo>
                  <a:cubicBezTo>
                    <a:pt x="46" y="495"/>
                    <a:pt x="47" y="495"/>
                    <a:pt x="48" y="495"/>
                  </a:cubicBezTo>
                  <a:moveTo>
                    <a:pt x="43" y="496"/>
                  </a:moveTo>
                  <a:cubicBezTo>
                    <a:pt x="42" y="496"/>
                    <a:pt x="41" y="496"/>
                    <a:pt x="41" y="496"/>
                  </a:cubicBezTo>
                  <a:cubicBezTo>
                    <a:pt x="41" y="496"/>
                    <a:pt x="42" y="496"/>
                    <a:pt x="43" y="496"/>
                  </a:cubicBezTo>
                  <a:moveTo>
                    <a:pt x="52" y="496"/>
                  </a:moveTo>
                  <a:cubicBezTo>
                    <a:pt x="51" y="496"/>
                    <a:pt x="51" y="496"/>
                    <a:pt x="50" y="495"/>
                  </a:cubicBezTo>
                  <a:cubicBezTo>
                    <a:pt x="51" y="496"/>
                    <a:pt x="51" y="496"/>
                    <a:pt x="52" y="496"/>
                  </a:cubicBezTo>
                  <a:moveTo>
                    <a:pt x="50" y="495"/>
                  </a:moveTo>
                  <a:cubicBezTo>
                    <a:pt x="49" y="495"/>
                    <a:pt x="48" y="495"/>
                    <a:pt x="48" y="495"/>
                  </a:cubicBezTo>
                  <a:cubicBezTo>
                    <a:pt x="48" y="495"/>
                    <a:pt x="49" y="495"/>
                    <a:pt x="50" y="495"/>
                  </a:cubicBezTo>
                  <a:moveTo>
                    <a:pt x="45" y="495"/>
                  </a:moveTo>
                  <a:cubicBezTo>
                    <a:pt x="44" y="495"/>
                    <a:pt x="44" y="495"/>
                    <a:pt x="43" y="495"/>
                  </a:cubicBezTo>
                  <a:cubicBezTo>
                    <a:pt x="44" y="495"/>
                    <a:pt x="44" y="495"/>
                    <a:pt x="45" y="495"/>
                  </a:cubicBezTo>
                  <a:moveTo>
                    <a:pt x="0" y="373"/>
                  </a:moveTo>
                  <a:cubicBezTo>
                    <a:pt x="0" y="373"/>
                    <a:pt x="0" y="373"/>
                    <a:pt x="0" y="373"/>
                  </a:cubicBezTo>
                  <a:cubicBezTo>
                    <a:pt x="0" y="373"/>
                    <a:pt x="0" y="373"/>
                    <a:pt x="0" y="373"/>
                  </a:cubicBezTo>
                  <a:moveTo>
                    <a:pt x="0" y="372"/>
                  </a:moveTo>
                  <a:cubicBezTo>
                    <a:pt x="0" y="372"/>
                    <a:pt x="0" y="372"/>
                    <a:pt x="0" y="373"/>
                  </a:cubicBezTo>
                  <a:cubicBezTo>
                    <a:pt x="0" y="372"/>
                    <a:pt x="0" y="372"/>
                    <a:pt x="0" y="372"/>
                  </a:cubicBezTo>
                  <a:moveTo>
                    <a:pt x="1" y="376"/>
                  </a:moveTo>
                  <a:cubicBezTo>
                    <a:pt x="1" y="375"/>
                    <a:pt x="0" y="375"/>
                    <a:pt x="0" y="375"/>
                  </a:cubicBezTo>
                  <a:cubicBezTo>
                    <a:pt x="0" y="375"/>
                    <a:pt x="1" y="375"/>
                    <a:pt x="1" y="376"/>
                  </a:cubicBezTo>
                  <a:moveTo>
                    <a:pt x="0" y="375"/>
                  </a:moveTo>
                  <a:cubicBezTo>
                    <a:pt x="0" y="375"/>
                    <a:pt x="0" y="375"/>
                    <a:pt x="0" y="374"/>
                  </a:cubicBezTo>
                  <a:cubicBezTo>
                    <a:pt x="0" y="375"/>
                    <a:pt x="0" y="375"/>
                    <a:pt x="0" y="375"/>
                  </a:cubicBezTo>
                  <a:moveTo>
                    <a:pt x="0" y="374"/>
                  </a:moveTo>
                  <a:cubicBezTo>
                    <a:pt x="0" y="374"/>
                    <a:pt x="0" y="374"/>
                    <a:pt x="0" y="374"/>
                  </a:cubicBezTo>
                  <a:cubicBezTo>
                    <a:pt x="0" y="374"/>
                    <a:pt x="0" y="374"/>
                    <a:pt x="0" y="374"/>
                  </a:cubicBezTo>
                  <a:moveTo>
                    <a:pt x="1" y="359"/>
                  </a:moveTo>
                  <a:cubicBezTo>
                    <a:pt x="1" y="359"/>
                    <a:pt x="1" y="360"/>
                    <a:pt x="1" y="360"/>
                  </a:cubicBezTo>
                  <a:cubicBezTo>
                    <a:pt x="1" y="360"/>
                    <a:pt x="1" y="359"/>
                    <a:pt x="1" y="359"/>
                  </a:cubicBezTo>
                  <a:moveTo>
                    <a:pt x="0" y="362"/>
                  </a:moveTo>
                  <a:cubicBezTo>
                    <a:pt x="0" y="363"/>
                    <a:pt x="0" y="363"/>
                    <a:pt x="0" y="363"/>
                  </a:cubicBezTo>
                  <a:cubicBezTo>
                    <a:pt x="0" y="363"/>
                    <a:pt x="0" y="363"/>
                    <a:pt x="0" y="362"/>
                  </a:cubicBezTo>
                  <a:moveTo>
                    <a:pt x="447" y="26"/>
                  </a:moveTo>
                  <a:cubicBezTo>
                    <a:pt x="447" y="26"/>
                    <a:pt x="448" y="26"/>
                    <a:pt x="448" y="26"/>
                  </a:cubicBezTo>
                  <a:cubicBezTo>
                    <a:pt x="448" y="26"/>
                    <a:pt x="448" y="26"/>
                    <a:pt x="448" y="26"/>
                  </a:cubicBezTo>
                  <a:cubicBezTo>
                    <a:pt x="451" y="24"/>
                    <a:pt x="447" y="26"/>
                    <a:pt x="447" y="26"/>
                  </a:cubicBezTo>
                  <a:moveTo>
                    <a:pt x="499" y="314"/>
                  </a:moveTo>
                  <a:cubicBezTo>
                    <a:pt x="499" y="313"/>
                    <a:pt x="500" y="313"/>
                    <a:pt x="500" y="313"/>
                  </a:cubicBezTo>
                  <a:cubicBezTo>
                    <a:pt x="500" y="313"/>
                    <a:pt x="499" y="313"/>
                    <a:pt x="499" y="314"/>
                  </a:cubicBezTo>
                  <a:moveTo>
                    <a:pt x="731" y="104"/>
                  </a:moveTo>
                  <a:cubicBezTo>
                    <a:pt x="732" y="100"/>
                    <a:pt x="727" y="98"/>
                    <a:pt x="724" y="97"/>
                  </a:cubicBezTo>
                  <a:cubicBezTo>
                    <a:pt x="719" y="96"/>
                    <a:pt x="714" y="96"/>
                    <a:pt x="709" y="96"/>
                  </a:cubicBezTo>
                  <a:cubicBezTo>
                    <a:pt x="705" y="96"/>
                    <a:pt x="703" y="97"/>
                    <a:pt x="699" y="98"/>
                  </a:cubicBezTo>
                  <a:cubicBezTo>
                    <a:pt x="695" y="100"/>
                    <a:pt x="694" y="103"/>
                    <a:pt x="689" y="102"/>
                  </a:cubicBezTo>
                  <a:cubicBezTo>
                    <a:pt x="684" y="101"/>
                    <a:pt x="677" y="98"/>
                    <a:pt x="672" y="99"/>
                  </a:cubicBezTo>
                  <a:cubicBezTo>
                    <a:pt x="671" y="99"/>
                    <a:pt x="670" y="100"/>
                    <a:pt x="669" y="100"/>
                  </a:cubicBezTo>
                  <a:cubicBezTo>
                    <a:pt x="669" y="101"/>
                    <a:pt x="669" y="101"/>
                    <a:pt x="668" y="102"/>
                  </a:cubicBezTo>
                  <a:cubicBezTo>
                    <a:pt x="668" y="102"/>
                    <a:pt x="667" y="102"/>
                    <a:pt x="667" y="102"/>
                  </a:cubicBezTo>
                  <a:cubicBezTo>
                    <a:pt x="665" y="103"/>
                    <a:pt x="665" y="104"/>
                    <a:pt x="663" y="104"/>
                  </a:cubicBezTo>
                  <a:cubicBezTo>
                    <a:pt x="661" y="105"/>
                    <a:pt x="661" y="104"/>
                    <a:pt x="659" y="103"/>
                  </a:cubicBezTo>
                  <a:cubicBezTo>
                    <a:pt x="659" y="103"/>
                    <a:pt x="659" y="103"/>
                    <a:pt x="659" y="103"/>
                  </a:cubicBezTo>
                  <a:cubicBezTo>
                    <a:pt x="658" y="104"/>
                    <a:pt x="656" y="104"/>
                    <a:pt x="655" y="103"/>
                  </a:cubicBezTo>
                  <a:cubicBezTo>
                    <a:pt x="652" y="103"/>
                    <a:pt x="650" y="102"/>
                    <a:pt x="648" y="101"/>
                  </a:cubicBezTo>
                  <a:cubicBezTo>
                    <a:pt x="647" y="100"/>
                    <a:pt x="646" y="99"/>
                    <a:pt x="645" y="99"/>
                  </a:cubicBezTo>
                  <a:cubicBezTo>
                    <a:pt x="644" y="99"/>
                    <a:pt x="643" y="98"/>
                    <a:pt x="641" y="98"/>
                  </a:cubicBezTo>
                  <a:cubicBezTo>
                    <a:pt x="640" y="98"/>
                    <a:pt x="639" y="98"/>
                    <a:pt x="638" y="98"/>
                  </a:cubicBezTo>
                  <a:cubicBezTo>
                    <a:pt x="637" y="98"/>
                    <a:pt x="636" y="98"/>
                    <a:pt x="636" y="98"/>
                  </a:cubicBezTo>
                  <a:cubicBezTo>
                    <a:pt x="635" y="99"/>
                    <a:pt x="635" y="99"/>
                    <a:pt x="634" y="99"/>
                  </a:cubicBezTo>
                  <a:cubicBezTo>
                    <a:pt x="633" y="100"/>
                    <a:pt x="632" y="100"/>
                    <a:pt x="631" y="99"/>
                  </a:cubicBezTo>
                  <a:cubicBezTo>
                    <a:pt x="629" y="99"/>
                    <a:pt x="627" y="99"/>
                    <a:pt x="625" y="99"/>
                  </a:cubicBezTo>
                  <a:cubicBezTo>
                    <a:pt x="623" y="98"/>
                    <a:pt x="622" y="97"/>
                    <a:pt x="621" y="96"/>
                  </a:cubicBezTo>
                  <a:cubicBezTo>
                    <a:pt x="619" y="94"/>
                    <a:pt x="617" y="93"/>
                    <a:pt x="617" y="91"/>
                  </a:cubicBezTo>
                  <a:cubicBezTo>
                    <a:pt x="616" y="90"/>
                    <a:pt x="616" y="88"/>
                    <a:pt x="617" y="87"/>
                  </a:cubicBezTo>
                  <a:cubicBezTo>
                    <a:pt x="618" y="85"/>
                    <a:pt x="621" y="85"/>
                    <a:pt x="623" y="84"/>
                  </a:cubicBezTo>
                  <a:cubicBezTo>
                    <a:pt x="623" y="83"/>
                    <a:pt x="623" y="83"/>
                    <a:pt x="623" y="83"/>
                  </a:cubicBezTo>
                  <a:cubicBezTo>
                    <a:pt x="624" y="83"/>
                    <a:pt x="624" y="83"/>
                    <a:pt x="624" y="83"/>
                  </a:cubicBezTo>
                  <a:cubicBezTo>
                    <a:pt x="624" y="83"/>
                    <a:pt x="624" y="83"/>
                    <a:pt x="624" y="83"/>
                  </a:cubicBezTo>
                  <a:cubicBezTo>
                    <a:pt x="624" y="83"/>
                    <a:pt x="624" y="83"/>
                    <a:pt x="624" y="83"/>
                  </a:cubicBezTo>
                  <a:cubicBezTo>
                    <a:pt x="623" y="80"/>
                    <a:pt x="620" y="78"/>
                    <a:pt x="617" y="77"/>
                  </a:cubicBezTo>
                  <a:cubicBezTo>
                    <a:pt x="615" y="76"/>
                    <a:pt x="614" y="75"/>
                    <a:pt x="611" y="74"/>
                  </a:cubicBezTo>
                  <a:cubicBezTo>
                    <a:pt x="609" y="73"/>
                    <a:pt x="607" y="73"/>
                    <a:pt x="605" y="73"/>
                  </a:cubicBezTo>
                  <a:cubicBezTo>
                    <a:pt x="600" y="72"/>
                    <a:pt x="596" y="69"/>
                    <a:pt x="592" y="68"/>
                  </a:cubicBezTo>
                  <a:cubicBezTo>
                    <a:pt x="589" y="68"/>
                    <a:pt x="587" y="66"/>
                    <a:pt x="584" y="65"/>
                  </a:cubicBezTo>
                  <a:cubicBezTo>
                    <a:pt x="584" y="67"/>
                    <a:pt x="584" y="69"/>
                    <a:pt x="583" y="70"/>
                  </a:cubicBezTo>
                  <a:cubicBezTo>
                    <a:pt x="583" y="71"/>
                    <a:pt x="582" y="71"/>
                    <a:pt x="582" y="73"/>
                  </a:cubicBezTo>
                  <a:cubicBezTo>
                    <a:pt x="581" y="74"/>
                    <a:pt x="582" y="75"/>
                    <a:pt x="581" y="76"/>
                  </a:cubicBezTo>
                  <a:cubicBezTo>
                    <a:pt x="580" y="78"/>
                    <a:pt x="579" y="77"/>
                    <a:pt x="577" y="77"/>
                  </a:cubicBezTo>
                  <a:cubicBezTo>
                    <a:pt x="569" y="78"/>
                    <a:pt x="560" y="77"/>
                    <a:pt x="552" y="77"/>
                  </a:cubicBezTo>
                  <a:cubicBezTo>
                    <a:pt x="549" y="77"/>
                    <a:pt x="547" y="78"/>
                    <a:pt x="545" y="78"/>
                  </a:cubicBezTo>
                  <a:cubicBezTo>
                    <a:pt x="543" y="78"/>
                    <a:pt x="541" y="77"/>
                    <a:pt x="540" y="76"/>
                  </a:cubicBezTo>
                  <a:cubicBezTo>
                    <a:pt x="538" y="75"/>
                    <a:pt x="536" y="74"/>
                    <a:pt x="534" y="73"/>
                  </a:cubicBezTo>
                  <a:cubicBezTo>
                    <a:pt x="534" y="72"/>
                    <a:pt x="532" y="70"/>
                    <a:pt x="531" y="70"/>
                  </a:cubicBezTo>
                  <a:cubicBezTo>
                    <a:pt x="529" y="69"/>
                    <a:pt x="525" y="71"/>
                    <a:pt x="522" y="70"/>
                  </a:cubicBezTo>
                  <a:cubicBezTo>
                    <a:pt x="517" y="70"/>
                    <a:pt x="512" y="68"/>
                    <a:pt x="506" y="67"/>
                  </a:cubicBezTo>
                  <a:cubicBezTo>
                    <a:pt x="504" y="58"/>
                    <a:pt x="497" y="61"/>
                    <a:pt x="490" y="58"/>
                  </a:cubicBezTo>
                  <a:cubicBezTo>
                    <a:pt x="488" y="57"/>
                    <a:pt x="486" y="56"/>
                    <a:pt x="484" y="54"/>
                  </a:cubicBezTo>
                  <a:cubicBezTo>
                    <a:pt x="481" y="52"/>
                    <a:pt x="475" y="50"/>
                    <a:pt x="475" y="46"/>
                  </a:cubicBezTo>
                  <a:cubicBezTo>
                    <a:pt x="472" y="45"/>
                    <a:pt x="471" y="48"/>
                    <a:pt x="469" y="49"/>
                  </a:cubicBezTo>
                  <a:cubicBezTo>
                    <a:pt x="467" y="51"/>
                    <a:pt x="465" y="50"/>
                    <a:pt x="464" y="46"/>
                  </a:cubicBezTo>
                  <a:cubicBezTo>
                    <a:pt x="463" y="42"/>
                    <a:pt x="469" y="39"/>
                    <a:pt x="466" y="35"/>
                  </a:cubicBezTo>
                  <a:cubicBezTo>
                    <a:pt x="465" y="33"/>
                    <a:pt x="463" y="34"/>
                    <a:pt x="462" y="33"/>
                  </a:cubicBezTo>
                  <a:cubicBezTo>
                    <a:pt x="461" y="33"/>
                    <a:pt x="460" y="33"/>
                    <a:pt x="459" y="33"/>
                  </a:cubicBezTo>
                  <a:cubicBezTo>
                    <a:pt x="458" y="32"/>
                    <a:pt x="457" y="32"/>
                    <a:pt x="456" y="31"/>
                  </a:cubicBezTo>
                  <a:cubicBezTo>
                    <a:pt x="456" y="31"/>
                    <a:pt x="455" y="30"/>
                    <a:pt x="453" y="30"/>
                  </a:cubicBezTo>
                  <a:cubicBezTo>
                    <a:pt x="453" y="30"/>
                    <a:pt x="452" y="29"/>
                    <a:pt x="451" y="28"/>
                  </a:cubicBezTo>
                  <a:cubicBezTo>
                    <a:pt x="450" y="27"/>
                    <a:pt x="449" y="27"/>
                    <a:pt x="448" y="26"/>
                  </a:cubicBezTo>
                  <a:cubicBezTo>
                    <a:pt x="444" y="29"/>
                    <a:pt x="439" y="31"/>
                    <a:pt x="434" y="31"/>
                  </a:cubicBezTo>
                  <a:cubicBezTo>
                    <a:pt x="429" y="31"/>
                    <a:pt x="424" y="32"/>
                    <a:pt x="419" y="31"/>
                  </a:cubicBezTo>
                  <a:cubicBezTo>
                    <a:pt x="413" y="31"/>
                    <a:pt x="406" y="29"/>
                    <a:pt x="400" y="28"/>
                  </a:cubicBezTo>
                  <a:cubicBezTo>
                    <a:pt x="393" y="28"/>
                    <a:pt x="386" y="27"/>
                    <a:pt x="379" y="27"/>
                  </a:cubicBezTo>
                  <a:cubicBezTo>
                    <a:pt x="377" y="27"/>
                    <a:pt x="375" y="27"/>
                    <a:pt x="373" y="28"/>
                  </a:cubicBezTo>
                  <a:cubicBezTo>
                    <a:pt x="372" y="29"/>
                    <a:pt x="372" y="31"/>
                    <a:pt x="371" y="31"/>
                  </a:cubicBezTo>
                  <a:cubicBezTo>
                    <a:pt x="369" y="32"/>
                    <a:pt x="367" y="29"/>
                    <a:pt x="365" y="28"/>
                  </a:cubicBezTo>
                  <a:cubicBezTo>
                    <a:pt x="363" y="27"/>
                    <a:pt x="362" y="27"/>
                    <a:pt x="360" y="26"/>
                  </a:cubicBezTo>
                  <a:cubicBezTo>
                    <a:pt x="355" y="24"/>
                    <a:pt x="350" y="24"/>
                    <a:pt x="346" y="24"/>
                  </a:cubicBezTo>
                  <a:cubicBezTo>
                    <a:pt x="340" y="23"/>
                    <a:pt x="334" y="24"/>
                    <a:pt x="328" y="24"/>
                  </a:cubicBezTo>
                  <a:cubicBezTo>
                    <a:pt x="319" y="24"/>
                    <a:pt x="311" y="23"/>
                    <a:pt x="303" y="26"/>
                  </a:cubicBezTo>
                  <a:cubicBezTo>
                    <a:pt x="299" y="28"/>
                    <a:pt x="296" y="27"/>
                    <a:pt x="292" y="27"/>
                  </a:cubicBezTo>
                  <a:cubicBezTo>
                    <a:pt x="288" y="27"/>
                    <a:pt x="288" y="27"/>
                    <a:pt x="285" y="25"/>
                  </a:cubicBezTo>
                  <a:cubicBezTo>
                    <a:pt x="279" y="23"/>
                    <a:pt x="272" y="23"/>
                    <a:pt x="266" y="22"/>
                  </a:cubicBezTo>
                  <a:cubicBezTo>
                    <a:pt x="263" y="22"/>
                    <a:pt x="259" y="21"/>
                    <a:pt x="256" y="21"/>
                  </a:cubicBezTo>
                  <a:cubicBezTo>
                    <a:pt x="252" y="20"/>
                    <a:pt x="249" y="20"/>
                    <a:pt x="246" y="20"/>
                  </a:cubicBezTo>
                  <a:cubicBezTo>
                    <a:pt x="244" y="19"/>
                    <a:pt x="242" y="18"/>
                    <a:pt x="240" y="18"/>
                  </a:cubicBezTo>
                  <a:cubicBezTo>
                    <a:pt x="236" y="16"/>
                    <a:pt x="231" y="17"/>
                    <a:pt x="227" y="16"/>
                  </a:cubicBezTo>
                  <a:cubicBezTo>
                    <a:pt x="226" y="11"/>
                    <a:pt x="220" y="12"/>
                    <a:pt x="216" y="12"/>
                  </a:cubicBezTo>
                  <a:cubicBezTo>
                    <a:pt x="214" y="13"/>
                    <a:pt x="212" y="14"/>
                    <a:pt x="209" y="15"/>
                  </a:cubicBezTo>
                  <a:cubicBezTo>
                    <a:pt x="208" y="15"/>
                    <a:pt x="207" y="15"/>
                    <a:pt x="205" y="15"/>
                  </a:cubicBezTo>
                  <a:cubicBezTo>
                    <a:pt x="204" y="16"/>
                    <a:pt x="203" y="16"/>
                    <a:pt x="201" y="16"/>
                  </a:cubicBezTo>
                  <a:cubicBezTo>
                    <a:pt x="194" y="18"/>
                    <a:pt x="185" y="17"/>
                    <a:pt x="178" y="17"/>
                  </a:cubicBezTo>
                  <a:cubicBezTo>
                    <a:pt x="157" y="17"/>
                    <a:pt x="157" y="17"/>
                    <a:pt x="157" y="17"/>
                  </a:cubicBezTo>
                  <a:cubicBezTo>
                    <a:pt x="153" y="17"/>
                    <a:pt x="148" y="18"/>
                    <a:pt x="144" y="15"/>
                  </a:cubicBezTo>
                  <a:cubicBezTo>
                    <a:pt x="139" y="13"/>
                    <a:pt x="135" y="10"/>
                    <a:pt x="130" y="8"/>
                  </a:cubicBezTo>
                  <a:cubicBezTo>
                    <a:pt x="125" y="5"/>
                    <a:pt x="121" y="4"/>
                    <a:pt x="116" y="3"/>
                  </a:cubicBezTo>
                  <a:cubicBezTo>
                    <a:pt x="109" y="2"/>
                    <a:pt x="101" y="0"/>
                    <a:pt x="95" y="2"/>
                  </a:cubicBezTo>
                  <a:cubicBezTo>
                    <a:pt x="88" y="4"/>
                    <a:pt x="87" y="10"/>
                    <a:pt x="83" y="15"/>
                  </a:cubicBezTo>
                  <a:cubicBezTo>
                    <a:pt x="82" y="17"/>
                    <a:pt x="80" y="17"/>
                    <a:pt x="80" y="19"/>
                  </a:cubicBezTo>
                  <a:cubicBezTo>
                    <a:pt x="80" y="20"/>
                    <a:pt x="81" y="22"/>
                    <a:pt x="81" y="23"/>
                  </a:cubicBezTo>
                  <a:cubicBezTo>
                    <a:pt x="82" y="25"/>
                    <a:pt x="83" y="31"/>
                    <a:pt x="81" y="33"/>
                  </a:cubicBezTo>
                  <a:cubicBezTo>
                    <a:pt x="80" y="33"/>
                    <a:pt x="77" y="33"/>
                    <a:pt x="76" y="33"/>
                  </a:cubicBezTo>
                  <a:cubicBezTo>
                    <a:pt x="73" y="33"/>
                    <a:pt x="73" y="33"/>
                    <a:pt x="72" y="35"/>
                  </a:cubicBezTo>
                  <a:cubicBezTo>
                    <a:pt x="71" y="36"/>
                    <a:pt x="70" y="37"/>
                    <a:pt x="68" y="38"/>
                  </a:cubicBezTo>
                  <a:cubicBezTo>
                    <a:pt x="67" y="38"/>
                    <a:pt x="66" y="38"/>
                    <a:pt x="65" y="38"/>
                  </a:cubicBezTo>
                  <a:cubicBezTo>
                    <a:pt x="64" y="38"/>
                    <a:pt x="64" y="39"/>
                    <a:pt x="63" y="39"/>
                  </a:cubicBezTo>
                  <a:cubicBezTo>
                    <a:pt x="59" y="41"/>
                    <a:pt x="54" y="39"/>
                    <a:pt x="49" y="39"/>
                  </a:cubicBezTo>
                  <a:cubicBezTo>
                    <a:pt x="47" y="39"/>
                    <a:pt x="45" y="39"/>
                    <a:pt x="43" y="40"/>
                  </a:cubicBezTo>
                  <a:cubicBezTo>
                    <a:pt x="41" y="40"/>
                    <a:pt x="39" y="42"/>
                    <a:pt x="37" y="43"/>
                  </a:cubicBezTo>
                  <a:cubicBezTo>
                    <a:pt x="33" y="45"/>
                    <a:pt x="30" y="48"/>
                    <a:pt x="27" y="51"/>
                  </a:cubicBezTo>
                  <a:cubicBezTo>
                    <a:pt x="26" y="52"/>
                    <a:pt x="24" y="54"/>
                    <a:pt x="24" y="55"/>
                  </a:cubicBezTo>
                  <a:cubicBezTo>
                    <a:pt x="23" y="56"/>
                    <a:pt x="23" y="58"/>
                    <a:pt x="23" y="60"/>
                  </a:cubicBezTo>
                  <a:cubicBezTo>
                    <a:pt x="23" y="62"/>
                    <a:pt x="23" y="64"/>
                    <a:pt x="23" y="66"/>
                  </a:cubicBezTo>
                  <a:cubicBezTo>
                    <a:pt x="24" y="69"/>
                    <a:pt x="24" y="68"/>
                    <a:pt x="27" y="69"/>
                  </a:cubicBezTo>
                  <a:cubicBezTo>
                    <a:pt x="29" y="70"/>
                    <a:pt x="29" y="70"/>
                    <a:pt x="29" y="73"/>
                  </a:cubicBezTo>
                  <a:cubicBezTo>
                    <a:pt x="29" y="74"/>
                    <a:pt x="29" y="75"/>
                    <a:pt x="30" y="77"/>
                  </a:cubicBezTo>
                  <a:cubicBezTo>
                    <a:pt x="30" y="78"/>
                    <a:pt x="31" y="82"/>
                    <a:pt x="32" y="82"/>
                  </a:cubicBezTo>
                  <a:cubicBezTo>
                    <a:pt x="34" y="84"/>
                    <a:pt x="34" y="81"/>
                    <a:pt x="35" y="80"/>
                  </a:cubicBezTo>
                  <a:cubicBezTo>
                    <a:pt x="40" y="86"/>
                    <a:pt x="32" y="89"/>
                    <a:pt x="34" y="96"/>
                  </a:cubicBezTo>
                  <a:cubicBezTo>
                    <a:pt x="35" y="101"/>
                    <a:pt x="42" y="98"/>
                    <a:pt x="45" y="96"/>
                  </a:cubicBezTo>
                  <a:cubicBezTo>
                    <a:pt x="46" y="94"/>
                    <a:pt x="46" y="90"/>
                    <a:pt x="48" y="89"/>
                  </a:cubicBezTo>
                  <a:cubicBezTo>
                    <a:pt x="49" y="89"/>
                    <a:pt x="52" y="90"/>
                    <a:pt x="53" y="92"/>
                  </a:cubicBezTo>
                  <a:cubicBezTo>
                    <a:pt x="53" y="93"/>
                    <a:pt x="52" y="93"/>
                    <a:pt x="51" y="95"/>
                  </a:cubicBezTo>
                  <a:cubicBezTo>
                    <a:pt x="51" y="96"/>
                    <a:pt x="51" y="99"/>
                    <a:pt x="51" y="101"/>
                  </a:cubicBezTo>
                  <a:cubicBezTo>
                    <a:pt x="51" y="105"/>
                    <a:pt x="49" y="108"/>
                    <a:pt x="48" y="112"/>
                  </a:cubicBezTo>
                  <a:cubicBezTo>
                    <a:pt x="48" y="114"/>
                    <a:pt x="48" y="114"/>
                    <a:pt x="47" y="116"/>
                  </a:cubicBezTo>
                  <a:cubicBezTo>
                    <a:pt x="47" y="117"/>
                    <a:pt x="45" y="118"/>
                    <a:pt x="44" y="119"/>
                  </a:cubicBezTo>
                  <a:cubicBezTo>
                    <a:pt x="43" y="121"/>
                    <a:pt x="45" y="124"/>
                    <a:pt x="44" y="126"/>
                  </a:cubicBezTo>
                  <a:cubicBezTo>
                    <a:pt x="40" y="127"/>
                    <a:pt x="36" y="127"/>
                    <a:pt x="32" y="127"/>
                  </a:cubicBezTo>
                  <a:cubicBezTo>
                    <a:pt x="30" y="127"/>
                    <a:pt x="26" y="128"/>
                    <a:pt x="24" y="129"/>
                  </a:cubicBezTo>
                  <a:cubicBezTo>
                    <a:pt x="23" y="129"/>
                    <a:pt x="23" y="129"/>
                    <a:pt x="22" y="130"/>
                  </a:cubicBezTo>
                  <a:cubicBezTo>
                    <a:pt x="22" y="132"/>
                    <a:pt x="25" y="135"/>
                    <a:pt x="26" y="136"/>
                  </a:cubicBezTo>
                  <a:cubicBezTo>
                    <a:pt x="27" y="138"/>
                    <a:pt x="28" y="139"/>
                    <a:pt x="31" y="139"/>
                  </a:cubicBezTo>
                  <a:cubicBezTo>
                    <a:pt x="34" y="140"/>
                    <a:pt x="36" y="140"/>
                    <a:pt x="38" y="141"/>
                  </a:cubicBezTo>
                  <a:cubicBezTo>
                    <a:pt x="41" y="142"/>
                    <a:pt x="42" y="142"/>
                    <a:pt x="42" y="145"/>
                  </a:cubicBezTo>
                  <a:cubicBezTo>
                    <a:pt x="42" y="146"/>
                    <a:pt x="42" y="147"/>
                    <a:pt x="42" y="148"/>
                  </a:cubicBezTo>
                  <a:cubicBezTo>
                    <a:pt x="43" y="148"/>
                    <a:pt x="45" y="146"/>
                    <a:pt x="45" y="146"/>
                  </a:cubicBezTo>
                  <a:cubicBezTo>
                    <a:pt x="46" y="145"/>
                    <a:pt x="46" y="142"/>
                    <a:pt x="47" y="141"/>
                  </a:cubicBezTo>
                  <a:cubicBezTo>
                    <a:pt x="48" y="140"/>
                    <a:pt x="51" y="139"/>
                    <a:pt x="53" y="138"/>
                  </a:cubicBezTo>
                  <a:cubicBezTo>
                    <a:pt x="56" y="137"/>
                    <a:pt x="60" y="135"/>
                    <a:pt x="63" y="133"/>
                  </a:cubicBezTo>
                  <a:cubicBezTo>
                    <a:pt x="66" y="132"/>
                    <a:pt x="69" y="130"/>
                    <a:pt x="73" y="129"/>
                  </a:cubicBezTo>
                  <a:cubicBezTo>
                    <a:pt x="74" y="129"/>
                    <a:pt x="76" y="129"/>
                    <a:pt x="77" y="128"/>
                  </a:cubicBezTo>
                  <a:cubicBezTo>
                    <a:pt x="77" y="128"/>
                    <a:pt x="78" y="126"/>
                    <a:pt x="78" y="125"/>
                  </a:cubicBezTo>
                  <a:cubicBezTo>
                    <a:pt x="79" y="124"/>
                    <a:pt x="80" y="122"/>
                    <a:pt x="82" y="123"/>
                  </a:cubicBezTo>
                  <a:cubicBezTo>
                    <a:pt x="84" y="124"/>
                    <a:pt x="82" y="126"/>
                    <a:pt x="81" y="128"/>
                  </a:cubicBezTo>
                  <a:cubicBezTo>
                    <a:pt x="81" y="129"/>
                    <a:pt x="81" y="132"/>
                    <a:pt x="82" y="133"/>
                  </a:cubicBezTo>
                  <a:cubicBezTo>
                    <a:pt x="83" y="134"/>
                    <a:pt x="85" y="133"/>
                    <a:pt x="86" y="134"/>
                  </a:cubicBezTo>
                  <a:cubicBezTo>
                    <a:pt x="86" y="136"/>
                    <a:pt x="86" y="138"/>
                    <a:pt x="85" y="139"/>
                  </a:cubicBezTo>
                  <a:cubicBezTo>
                    <a:pt x="84" y="141"/>
                    <a:pt x="82" y="141"/>
                    <a:pt x="81" y="143"/>
                  </a:cubicBezTo>
                  <a:cubicBezTo>
                    <a:pt x="81" y="144"/>
                    <a:pt x="82" y="152"/>
                    <a:pt x="84" y="152"/>
                  </a:cubicBezTo>
                  <a:cubicBezTo>
                    <a:pt x="85" y="152"/>
                    <a:pt x="87" y="150"/>
                    <a:pt x="88" y="150"/>
                  </a:cubicBezTo>
                  <a:cubicBezTo>
                    <a:pt x="90" y="149"/>
                    <a:pt x="91" y="150"/>
                    <a:pt x="93" y="148"/>
                  </a:cubicBezTo>
                  <a:cubicBezTo>
                    <a:pt x="94" y="146"/>
                    <a:pt x="94" y="140"/>
                    <a:pt x="98" y="144"/>
                  </a:cubicBezTo>
                  <a:cubicBezTo>
                    <a:pt x="99" y="145"/>
                    <a:pt x="99" y="147"/>
                    <a:pt x="101" y="148"/>
                  </a:cubicBezTo>
                  <a:cubicBezTo>
                    <a:pt x="103" y="149"/>
                    <a:pt x="104" y="147"/>
                    <a:pt x="105" y="146"/>
                  </a:cubicBezTo>
                  <a:cubicBezTo>
                    <a:pt x="107" y="145"/>
                    <a:pt x="110" y="146"/>
                    <a:pt x="112" y="147"/>
                  </a:cubicBezTo>
                  <a:cubicBezTo>
                    <a:pt x="112" y="147"/>
                    <a:pt x="112" y="149"/>
                    <a:pt x="112" y="150"/>
                  </a:cubicBezTo>
                  <a:cubicBezTo>
                    <a:pt x="114" y="151"/>
                    <a:pt x="114" y="149"/>
                    <a:pt x="115" y="149"/>
                  </a:cubicBezTo>
                  <a:cubicBezTo>
                    <a:pt x="117" y="150"/>
                    <a:pt x="119" y="152"/>
                    <a:pt x="122" y="151"/>
                  </a:cubicBezTo>
                  <a:cubicBezTo>
                    <a:pt x="122" y="145"/>
                    <a:pt x="130" y="150"/>
                    <a:pt x="134" y="148"/>
                  </a:cubicBezTo>
                  <a:cubicBezTo>
                    <a:pt x="137" y="147"/>
                    <a:pt x="137" y="146"/>
                    <a:pt x="139" y="144"/>
                  </a:cubicBezTo>
                  <a:cubicBezTo>
                    <a:pt x="140" y="143"/>
                    <a:pt x="141" y="142"/>
                    <a:pt x="142" y="141"/>
                  </a:cubicBezTo>
                  <a:cubicBezTo>
                    <a:pt x="143" y="140"/>
                    <a:pt x="142" y="139"/>
                    <a:pt x="143" y="138"/>
                  </a:cubicBezTo>
                  <a:cubicBezTo>
                    <a:pt x="144" y="138"/>
                    <a:pt x="144" y="139"/>
                    <a:pt x="145" y="139"/>
                  </a:cubicBezTo>
                  <a:cubicBezTo>
                    <a:pt x="145" y="137"/>
                    <a:pt x="153" y="138"/>
                    <a:pt x="155" y="138"/>
                  </a:cubicBezTo>
                  <a:cubicBezTo>
                    <a:pt x="157" y="138"/>
                    <a:pt x="159" y="136"/>
                    <a:pt x="160" y="136"/>
                  </a:cubicBezTo>
                  <a:cubicBezTo>
                    <a:pt x="162" y="136"/>
                    <a:pt x="160" y="137"/>
                    <a:pt x="161" y="139"/>
                  </a:cubicBezTo>
                  <a:cubicBezTo>
                    <a:pt x="163" y="141"/>
                    <a:pt x="167" y="140"/>
                    <a:pt x="169" y="140"/>
                  </a:cubicBezTo>
                  <a:cubicBezTo>
                    <a:pt x="172" y="140"/>
                    <a:pt x="174" y="139"/>
                    <a:pt x="177" y="139"/>
                  </a:cubicBezTo>
                  <a:cubicBezTo>
                    <a:pt x="175" y="145"/>
                    <a:pt x="175" y="145"/>
                    <a:pt x="175" y="145"/>
                  </a:cubicBezTo>
                  <a:cubicBezTo>
                    <a:pt x="176" y="147"/>
                    <a:pt x="173" y="149"/>
                    <a:pt x="172" y="151"/>
                  </a:cubicBezTo>
                  <a:cubicBezTo>
                    <a:pt x="171" y="152"/>
                    <a:pt x="171" y="154"/>
                    <a:pt x="172" y="156"/>
                  </a:cubicBezTo>
                  <a:cubicBezTo>
                    <a:pt x="173" y="157"/>
                    <a:pt x="174" y="160"/>
                    <a:pt x="175" y="160"/>
                  </a:cubicBezTo>
                  <a:cubicBezTo>
                    <a:pt x="177" y="161"/>
                    <a:pt x="176" y="160"/>
                    <a:pt x="177" y="160"/>
                  </a:cubicBezTo>
                  <a:cubicBezTo>
                    <a:pt x="179" y="160"/>
                    <a:pt x="181" y="160"/>
                    <a:pt x="183" y="161"/>
                  </a:cubicBezTo>
                  <a:cubicBezTo>
                    <a:pt x="186" y="162"/>
                    <a:pt x="189" y="164"/>
                    <a:pt x="192" y="165"/>
                  </a:cubicBezTo>
                  <a:cubicBezTo>
                    <a:pt x="194" y="166"/>
                    <a:pt x="195" y="166"/>
                    <a:pt x="194" y="168"/>
                  </a:cubicBezTo>
                  <a:cubicBezTo>
                    <a:pt x="194" y="172"/>
                    <a:pt x="191" y="175"/>
                    <a:pt x="188" y="178"/>
                  </a:cubicBezTo>
                  <a:cubicBezTo>
                    <a:pt x="186" y="180"/>
                    <a:pt x="186" y="182"/>
                    <a:pt x="184" y="184"/>
                  </a:cubicBezTo>
                  <a:cubicBezTo>
                    <a:pt x="183" y="186"/>
                    <a:pt x="182" y="186"/>
                    <a:pt x="180" y="187"/>
                  </a:cubicBezTo>
                  <a:cubicBezTo>
                    <a:pt x="178" y="188"/>
                    <a:pt x="177" y="188"/>
                    <a:pt x="176" y="189"/>
                  </a:cubicBezTo>
                  <a:cubicBezTo>
                    <a:pt x="174" y="191"/>
                    <a:pt x="172" y="192"/>
                    <a:pt x="170" y="194"/>
                  </a:cubicBezTo>
                  <a:cubicBezTo>
                    <a:pt x="169" y="194"/>
                    <a:pt x="168" y="196"/>
                    <a:pt x="166" y="197"/>
                  </a:cubicBezTo>
                  <a:cubicBezTo>
                    <a:pt x="165" y="198"/>
                    <a:pt x="164" y="200"/>
                    <a:pt x="163" y="201"/>
                  </a:cubicBezTo>
                  <a:cubicBezTo>
                    <a:pt x="161" y="203"/>
                    <a:pt x="158" y="204"/>
                    <a:pt x="155" y="204"/>
                  </a:cubicBezTo>
                  <a:cubicBezTo>
                    <a:pt x="152" y="205"/>
                    <a:pt x="151" y="204"/>
                    <a:pt x="149" y="207"/>
                  </a:cubicBezTo>
                  <a:cubicBezTo>
                    <a:pt x="147" y="210"/>
                    <a:pt x="144" y="214"/>
                    <a:pt x="144" y="218"/>
                  </a:cubicBezTo>
                  <a:cubicBezTo>
                    <a:pt x="141" y="219"/>
                    <a:pt x="139" y="220"/>
                    <a:pt x="141" y="223"/>
                  </a:cubicBezTo>
                  <a:cubicBezTo>
                    <a:pt x="141" y="223"/>
                    <a:pt x="143" y="224"/>
                    <a:pt x="144" y="224"/>
                  </a:cubicBezTo>
                  <a:cubicBezTo>
                    <a:pt x="144" y="225"/>
                    <a:pt x="144" y="226"/>
                    <a:pt x="144" y="227"/>
                  </a:cubicBezTo>
                  <a:cubicBezTo>
                    <a:pt x="144" y="229"/>
                    <a:pt x="144" y="232"/>
                    <a:pt x="144" y="235"/>
                  </a:cubicBezTo>
                  <a:cubicBezTo>
                    <a:pt x="144" y="241"/>
                    <a:pt x="146" y="247"/>
                    <a:pt x="145" y="253"/>
                  </a:cubicBezTo>
                  <a:cubicBezTo>
                    <a:pt x="145" y="256"/>
                    <a:pt x="144" y="259"/>
                    <a:pt x="144" y="262"/>
                  </a:cubicBezTo>
                  <a:cubicBezTo>
                    <a:pt x="144" y="265"/>
                    <a:pt x="145" y="271"/>
                    <a:pt x="144" y="274"/>
                  </a:cubicBezTo>
                  <a:cubicBezTo>
                    <a:pt x="143" y="276"/>
                    <a:pt x="141" y="277"/>
                    <a:pt x="139" y="278"/>
                  </a:cubicBezTo>
                  <a:cubicBezTo>
                    <a:pt x="137" y="279"/>
                    <a:pt x="136" y="281"/>
                    <a:pt x="134" y="281"/>
                  </a:cubicBezTo>
                  <a:cubicBezTo>
                    <a:pt x="135" y="286"/>
                    <a:pt x="140" y="288"/>
                    <a:pt x="141" y="293"/>
                  </a:cubicBezTo>
                  <a:cubicBezTo>
                    <a:pt x="141" y="296"/>
                    <a:pt x="139" y="299"/>
                    <a:pt x="137" y="302"/>
                  </a:cubicBezTo>
                  <a:cubicBezTo>
                    <a:pt x="136" y="302"/>
                    <a:pt x="133" y="305"/>
                    <a:pt x="133" y="306"/>
                  </a:cubicBezTo>
                  <a:cubicBezTo>
                    <a:pt x="132" y="308"/>
                    <a:pt x="133" y="311"/>
                    <a:pt x="133" y="313"/>
                  </a:cubicBezTo>
                  <a:cubicBezTo>
                    <a:pt x="132" y="319"/>
                    <a:pt x="122" y="318"/>
                    <a:pt x="117" y="318"/>
                  </a:cubicBezTo>
                  <a:cubicBezTo>
                    <a:pt x="115" y="318"/>
                    <a:pt x="110" y="317"/>
                    <a:pt x="110" y="319"/>
                  </a:cubicBezTo>
                  <a:cubicBezTo>
                    <a:pt x="109" y="321"/>
                    <a:pt x="111" y="323"/>
                    <a:pt x="112" y="324"/>
                  </a:cubicBezTo>
                  <a:cubicBezTo>
                    <a:pt x="113" y="325"/>
                    <a:pt x="114" y="328"/>
                    <a:pt x="115" y="328"/>
                  </a:cubicBezTo>
                  <a:cubicBezTo>
                    <a:pt x="115" y="329"/>
                    <a:pt x="116" y="330"/>
                    <a:pt x="117" y="329"/>
                  </a:cubicBezTo>
                  <a:cubicBezTo>
                    <a:pt x="117" y="329"/>
                    <a:pt x="118" y="329"/>
                    <a:pt x="118" y="329"/>
                  </a:cubicBezTo>
                  <a:cubicBezTo>
                    <a:pt x="118" y="330"/>
                    <a:pt x="119" y="331"/>
                    <a:pt x="119" y="331"/>
                  </a:cubicBezTo>
                  <a:cubicBezTo>
                    <a:pt x="120" y="335"/>
                    <a:pt x="119" y="341"/>
                    <a:pt x="119" y="345"/>
                  </a:cubicBezTo>
                  <a:cubicBezTo>
                    <a:pt x="120" y="344"/>
                    <a:pt x="122" y="345"/>
                    <a:pt x="123" y="346"/>
                  </a:cubicBezTo>
                  <a:cubicBezTo>
                    <a:pt x="124" y="348"/>
                    <a:pt x="123" y="349"/>
                    <a:pt x="123" y="351"/>
                  </a:cubicBezTo>
                  <a:cubicBezTo>
                    <a:pt x="124" y="353"/>
                    <a:pt x="126" y="353"/>
                    <a:pt x="127" y="353"/>
                  </a:cubicBezTo>
                  <a:cubicBezTo>
                    <a:pt x="129" y="354"/>
                    <a:pt x="130" y="354"/>
                    <a:pt x="131" y="355"/>
                  </a:cubicBezTo>
                  <a:cubicBezTo>
                    <a:pt x="132" y="355"/>
                    <a:pt x="133" y="356"/>
                    <a:pt x="133" y="356"/>
                  </a:cubicBezTo>
                  <a:cubicBezTo>
                    <a:pt x="134" y="357"/>
                    <a:pt x="134" y="358"/>
                    <a:pt x="134" y="359"/>
                  </a:cubicBezTo>
                  <a:cubicBezTo>
                    <a:pt x="136" y="363"/>
                    <a:pt x="138" y="370"/>
                    <a:pt x="134" y="374"/>
                  </a:cubicBezTo>
                  <a:cubicBezTo>
                    <a:pt x="132" y="375"/>
                    <a:pt x="130" y="375"/>
                    <a:pt x="128" y="376"/>
                  </a:cubicBezTo>
                  <a:cubicBezTo>
                    <a:pt x="125" y="378"/>
                    <a:pt x="124" y="379"/>
                    <a:pt x="123" y="383"/>
                  </a:cubicBezTo>
                  <a:cubicBezTo>
                    <a:pt x="122" y="386"/>
                    <a:pt x="119" y="389"/>
                    <a:pt x="118" y="393"/>
                  </a:cubicBezTo>
                  <a:cubicBezTo>
                    <a:pt x="118" y="397"/>
                    <a:pt x="120" y="401"/>
                    <a:pt x="122" y="405"/>
                  </a:cubicBezTo>
                  <a:cubicBezTo>
                    <a:pt x="122" y="405"/>
                    <a:pt x="123" y="406"/>
                    <a:pt x="123" y="406"/>
                  </a:cubicBezTo>
                  <a:cubicBezTo>
                    <a:pt x="123" y="407"/>
                    <a:pt x="123" y="408"/>
                    <a:pt x="124" y="409"/>
                  </a:cubicBezTo>
                  <a:cubicBezTo>
                    <a:pt x="124" y="410"/>
                    <a:pt x="125" y="411"/>
                    <a:pt x="125" y="412"/>
                  </a:cubicBezTo>
                  <a:cubicBezTo>
                    <a:pt x="126" y="413"/>
                    <a:pt x="128" y="415"/>
                    <a:pt x="128" y="417"/>
                  </a:cubicBezTo>
                  <a:cubicBezTo>
                    <a:pt x="129" y="419"/>
                    <a:pt x="128" y="420"/>
                    <a:pt x="130" y="421"/>
                  </a:cubicBezTo>
                  <a:cubicBezTo>
                    <a:pt x="132" y="422"/>
                    <a:pt x="134" y="421"/>
                    <a:pt x="135" y="420"/>
                  </a:cubicBezTo>
                  <a:cubicBezTo>
                    <a:pt x="137" y="421"/>
                    <a:pt x="136" y="424"/>
                    <a:pt x="136" y="426"/>
                  </a:cubicBezTo>
                  <a:cubicBezTo>
                    <a:pt x="136" y="429"/>
                    <a:pt x="134" y="430"/>
                    <a:pt x="131" y="431"/>
                  </a:cubicBezTo>
                  <a:cubicBezTo>
                    <a:pt x="130" y="431"/>
                    <a:pt x="130" y="431"/>
                    <a:pt x="129" y="431"/>
                  </a:cubicBezTo>
                  <a:cubicBezTo>
                    <a:pt x="129" y="432"/>
                    <a:pt x="128" y="433"/>
                    <a:pt x="128" y="433"/>
                  </a:cubicBezTo>
                  <a:cubicBezTo>
                    <a:pt x="127" y="434"/>
                    <a:pt x="125" y="434"/>
                    <a:pt x="124" y="434"/>
                  </a:cubicBezTo>
                  <a:cubicBezTo>
                    <a:pt x="121" y="435"/>
                    <a:pt x="118" y="433"/>
                    <a:pt x="118" y="437"/>
                  </a:cubicBezTo>
                  <a:cubicBezTo>
                    <a:pt x="118" y="438"/>
                    <a:pt x="119" y="439"/>
                    <a:pt x="118" y="440"/>
                  </a:cubicBezTo>
                  <a:cubicBezTo>
                    <a:pt x="118" y="441"/>
                    <a:pt x="117" y="442"/>
                    <a:pt x="117" y="443"/>
                  </a:cubicBezTo>
                  <a:cubicBezTo>
                    <a:pt x="117" y="443"/>
                    <a:pt x="117" y="443"/>
                    <a:pt x="116" y="444"/>
                  </a:cubicBezTo>
                  <a:cubicBezTo>
                    <a:pt x="116" y="445"/>
                    <a:pt x="115" y="446"/>
                    <a:pt x="114" y="447"/>
                  </a:cubicBezTo>
                  <a:cubicBezTo>
                    <a:pt x="113" y="448"/>
                    <a:pt x="112" y="450"/>
                    <a:pt x="111" y="451"/>
                  </a:cubicBezTo>
                  <a:cubicBezTo>
                    <a:pt x="111" y="452"/>
                    <a:pt x="110" y="453"/>
                    <a:pt x="110" y="453"/>
                  </a:cubicBezTo>
                  <a:cubicBezTo>
                    <a:pt x="108" y="456"/>
                    <a:pt x="106" y="460"/>
                    <a:pt x="106" y="463"/>
                  </a:cubicBezTo>
                  <a:cubicBezTo>
                    <a:pt x="106" y="465"/>
                    <a:pt x="107" y="466"/>
                    <a:pt x="107" y="467"/>
                  </a:cubicBezTo>
                  <a:cubicBezTo>
                    <a:pt x="107" y="468"/>
                    <a:pt x="107" y="470"/>
                    <a:pt x="108" y="471"/>
                  </a:cubicBezTo>
                  <a:cubicBezTo>
                    <a:pt x="108" y="472"/>
                    <a:pt x="108" y="472"/>
                    <a:pt x="108" y="473"/>
                  </a:cubicBezTo>
                  <a:cubicBezTo>
                    <a:pt x="109" y="473"/>
                    <a:pt x="109" y="473"/>
                    <a:pt x="109" y="473"/>
                  </a:cubicBezTo>
                  <a:cubicBezTo>
                    <a:pt x="109" y="475"/>
                    <a:pt x="109" y="477"/>
                    <a:pt x="109" y="478"/>
                  </a:cubicBezTo>
                  <a:cubicBezTo>
                    <a:pt x="109" y="482"/>
                    <a:pt x="109" y="485"/>
                    <a:pt x="108" y="489"/>
                  </a:cubicBezTo>
                  <a:cubicBezTo>
                    <a:pt x="108" y="491"/>
                    <a:pt x="108" y="493"/>
                    <a:pt x="108" y="495"/>
                  </a:cubicBezTo>
                  <a:cubicBezTo>
                    <a:pt x="109" y="495"/>
                    <a:pt x="111" y="494"/>
                    <a:pt x="113" y="493"/>
                  </a:cubicBezTo>
                  <a:cubicBezTo>
                    <a:pt x="118" y="490"/>
                    <a:pt x="124" y="492"/>
                    <a:pt x="130" y="492"/>
                  </a:cubicBezTo>
                  <a:cubicBezTo>
                    <a:pt x="137" y="491"/>
                    <a:pt x="145" y="493"/>
                    <a:pt x="150" y="497"/>
                  </a:cubicBezTo>
                  <a:cubicBezTo>
                    <a:pt x="153" y="499"/>
                    <a:pt x="154" y="501"/>
                    <a:pt x="157" y="503"/>
                  </a:cubicBezTo>
                  <a:cubicBezTo>
                    <a:pt x="158" y="504"/>
                    <a:pt x="159" y="504"/>
                    <a:pt x="159" y="506"/>
                  </a:cubicBezTo>
                  <a:cubicBezTo>
                    <a:pt x="161" y="510"/>
                    <a:pt x="162" y="512"/>
                    <a:pt x="163" y="516"/>
                  </a:cubicBezTo>
                  <a:cubicBezTo>
                    <a:pt x="164" y="519"/>
                    <a:pt x="165" y="523"/>
                    <a:pt x="165" y="526"/>
                  </a:cubicBezTo>
                  <a:cubicBezTo>
                    <a:pt x="165" y="530"/>
                    <a:pt x="165" y="531"/>
                    <a:pt x="169" y="533"/>
                  </a:cubicBezTo>
                  <a:cubicBezTo>
                    <a:pt x="173" y="535"/>
                    <a:pt x="175" y="534"/>
                    <a:pt x="176" y="538"/>
                  </a:cubicBezTo>
                  <a:cubicBezTo>
                    <a:pt x="177" y="541"/>
                    <a:pt x="176" y="540"/>
                    <a:pt x="178" y="542"/>
                  </a:cubicBezTo>
                  <a:cubicBezTo>
                    <a:pt x="179" y="544"/>
                    <a:pt x="181" y="546"/>
                    <a:pt x="182" y="548"/>
                  </a:cubicBezTo>
                  <a:cubicBezTo>
                    <a:pt x="184" y="552"/>
                    <a:pt x="186" y="555"/>
                    <a:pt x="190" y="557"/>
                  </a:cubicBezTo>
                  <a:cubicBezTo>
                    <a:pt x="196" y="560"/>
                    <a:pt x="202" y="559"/>
                    <a:pt x="205" y="564"/>
                  </a:cubicBezTo>
                  <a:cubicBezTo>
                    <a:pt x="208" y="567"/>
                    <a:pt x="208" y="568"/>
                    <a:pt x="212" y="568"/>
                  </a:cubicBezTo>
                  <a:cubicBezTo>
                    <a:pt x="216" y="568"/>
                    <a:pt x="219" y="569"/>
                    <a:pt x="221" y="566"/>
                  </a:cubicBezTo>
                  <a:cubicBezTo>
                    <a:pt x="222" y="564"/>
                    <a:pt x="222" y="563"/>
                    <a:pt x="224" y="562"/>
                  </a:cubicBezTo>
                  <a:cubicBezTo>
                    <a:pt x="225" y="561"/>
                    <a:pt x="226" y="560"/>
                    <a:pt x="227" y="559"/>
                  </a:cubicBezTo>
                  <a:cubicBezTo>
                    <a:pt x="229" y="557"/>
                    <a:pt x="230" y="554"/>
                    <a:pt x="232" y="552"/>
                  </a:cubicBezTo>
                  <a:cubicBezTo>
                    <a:pt x="236" y="548"/>
                    <a:pt x="242" y="546"/>
                    <a:pt x="247" y="543"/>
                  </a:cubicBezTo>
                  <a:cubicBezTo>
                    <a:pt x="249" y="542"/>
                    <a:pt x="250" y="541"/>
                    <a:pt x="252" y="540"/>
                  </a:cubicBezTo>
                  <a:cubicBezTo>
                    <a:pt x="256" y="538"/>
                    <a:pt x="260" y="536"/>
                    <a:pt x="263" y="534"/>
                  </a:cubicBezTo>
                  <a:cubicBezTo>
                    <a:pt x="265" y="532"/>
                    <a:pt x="266" y="531"/>
                    <a:pt x="268" y="530"/>
                  </a:cubicBezTo>
                  <a:cubicBezTo>
                    <a:pt x="272" y="529"/>
                    <a:pt x="275" y="527"/>
                    <a:pt x="279" y="526"/>
                  </a:cubicBezTo>
                  <a:cubicBezTo>
                    <a:pt x="282" y="525"/>
                    <a:pt x="285" y="525"/>
                    <a:pt x="288" y="524"/>
                  </a:cubicBezTo>
                  <a:cubicBezTo>
                    <a:pt x="290" y="523"/>
                    <a:pt x="292" y="522"/>
                    <a:pt x="295" y="522"/>
                  </a:cubicBezTo>
                  <a:cubicBezTo>
                    <a:pt x="298" y="521"/>
                    <a:pt x="302" y="522"/>
                    <a:pt x="305" y="522"/>
                  </a:cubicBezTo>
                  <a:cubicBezTo>
                    <a:pt x="313" y="522"/>
                    <a:pt x="322" y="523"/>
                    <a:pt x="330" y="522"/>
                  </a:cubicBezTo>
                  <a:cubicBezTo>
                    <a:pt x="333" y="521"/>
                    <a:pt x="336" y="521"/>
                    <a:pt x="339" y="521"/>
                  </a:cubicBezTo>
                  <a:cubicBezTo>
                    <a:pt x="341" y="521"/>
                    <a:pt x="348" y="522"/>
                    <a:pt x="351" y="521"/>
                  </a:cubicBezTo>
                  <a:cubicBezTo>
                    <a:pt x="352" y="523"/>
                    <a:pt x="356" y="522"/>
                    <a:pt x="359" y="522"/>
                  </a:cubicBezTo>
                  <a:cubicBezTo>
                    <a:pt x="362" y="522"/>
                    <a:pt x="363" y="523"/>
                    <a:pt x="366" y="524"/>
                  </a:cubicBezTo>
                  <a:cubicBezTo>
                    <a:pt x="367" y="524"/>
                    <a:pt x="368" y="524"/>
                    <a:pt x="369" y="524"/>
                  </a:cubicBezTo>
                  <a:cubicBezTo>
                    <a:pt x="369" y="524"/>
                    <a:pt x="369" y="525"/>
                    <a:pt x="370" y="526"/>
                  </a:cubicBezTo>
                  <a:cubicBezTo>
                    <a:pt x="372" y="526"/>
                    <a:pt x="373" y="525"/>
                    <a:pt x="374" y="523"/>
                  </a:cubicBezTo>
                  <a:cubicBezTo>
                    <a:pt x="376" y="520"/>
                    <a:pt x="373" y="518"/>
                    <a:pt x="378" y="517"/>
                  </a:cubicBezTo>
                  <a:cubicBezTo>
                    <a:pt x="381" y="516"/>
                    <a:pt x="385" y="516"/>
                    <a:pt x="389" y="517"/>
                  </a:cubicBezTo>
                  <a:cubicBezTo>
                    <a:pt x="392" y="517"/>
                    <a:pt x="396" y="518"/>
                    <a:pt x="399" y="517"/>
                  </a:cubicBezTo>
                  <a:cubicBezTo>
                    <a:pt x="401" y="517"/>
                    <a:pt x="405" y="517"/>
                    <a:pt x="406" y="516"/>
                  </a:cubicBezTo>
                  <a:cubicBezTo>
                    <a:pt x="409" y="513"/>
                    <a:pt x="410" y="508"/>
                    <a:pt x="411" y="505"/>
                  </a:cubicBezTo>
                  <a:cubicBezTo>
                    <a:pt x="413" y="499"/>
                    <a:pt x="415" y="494"/>
                    <a:pt x="416" y="488"/>
                  </a:cubicBezTo>
                  <a:cubicBezTo>
                    <a:pt x="416" y="484"/>
                    <a:pt x="418" y="481"/>
                    <a:pt x="421" y="479"/>
                  </a:cubicBezTo>
                  <a:cubicBezTo>
                    <a:pt x="423" y="477"/>
                    <a:pt x="424" y="477"/>
                    <a:pt x="426" y="477"/>
                  </a:cubicBezTo>
                  <a:cubicBezTo>
                    <a:pt x="428" y="477"/>
                    <a:pt x="432" y="477"/>
                    <a:pt x="433" y="476"/>
                  </a:cubicBezTo>
                  <a:cubicBezTo>
                    <a:pt x="434" y="476"/>
                    <a:pt x="437" y="473"/>
                    <a:pt x="437" y="473"/>
                  </a:cubicBezTo>
                  <a:cubicBezTo>
                    <a:pt x="438" y="471"/>
                    <a:pt x="436" y="467"/>
                    <a:pt x="438" y="466"/>
                  </a:cubicBezTo>
                  <a:cubicBezTo>
                    <a:pt x="440" y="463"/>
                    <a:pt x="447" y="463"/>
                    <a:pt x="451" y="463"/>
                  </a:cubicBezTo>
                  <a:cubicBezTo>
                    <a:pt x="453" y="462"/>
                    <a:pt x="455" y="462"/>
                    <a:pt x="458" y="462"/>
                  </a:cubicBezTo>
                  <a:cubicBezTo>
                    <a:pt x="461" y="462"/>
                    <a:pt x="464" y="461"/>
                    <a:pt x="467" y="460"/>
                  </a:cubicBezTo>
                  <a:cubicBezTo>
                    <a:pt x="470" y="458"/>
                    <a:pt x="474" y="457"/>
                    <a:pt x="476" y="455"/>
                  </a:cubicBezTo>
                  <a:cubicBezTo>
                    <a:pt x="479" y="453"/>
                    <a:pt x="477" y="453"/>
                    <a:pt x="475" y="452"/>
                  </a:cubicBezTo>
                  <a:cubicBezTo>
                    <a:pt x="474" y="451"/>
                    <a:pt x="472" y="449"/>
                    <a:pt x="472" y="448"/>
                  </a:cubicBezTo>
                  <a:cubicBezTo>
                    <a:pt x="471" y="446"/>
                    <a:pt x="471" y="446"/>
                    <a:pt x="471" y="445"/>
                  </a:cubicBezTo>
                  <a:cubicBezTo>
                    <a:pt x="471" y="444"/>
                    <a:pt x="471" y="443"/>
                    <a:pt x="472" y="442"/>
                  </a:cubicBezTo>
                  <a:cubicBezTo>
                    <a:pt x="472" y="439"/>
                    <a:pt x="472" y="439"/>
                    <a:pt x="475" y="437"/>
                  </a:cubicBezTo>
                  <a:cubicBezTo>
                    <a:pt x="477" y="435"/>
                    <a:pt x="478" y="432"/>
                    <a:pt x="480" y="429"/>
                  </a:cubicBezTo>
                  <a:cubicBezTo>
                    <a:pt x="481" y="427"/>
                    <a:pt x="483" y="426"/>
                    <a:pt x="484" y="424"/>
                  </a:cubicBezTo>
                  <a:cubicBezTo>
                    <a:pt x="486" y="421"/>
                    <a:pt x="487" y="420"/>
                    <a:pt x="487" y="417"/>
                  </a:cubicBezTo>
                  <a:cubicBezTo>
                    <a:pt x="487" y="414"/>
                    <a:pt x="486" y="412"/>
                    <a:pt x="489" y="409"/>
                  </a:cubicBezTo>
                  <a:cubicBezTo>
                    <a:pt x="493" y="407"/>
                    <a:pt x="497" y="404"/>
                    <a:pt x="502" y="403"/>
                  </a:cubicBezTo>
                  <a:cubicBezTo>
                    <a:pt x="506" y="402"/>
                    <a:pt x="511" y="404"/>
                    <a:pt x="515" y="403"/>
                  </a:cubicBezTo>
                  <a:cubicBezTo>
                    <a:pt x="516" y="400"/>
                    <a:pt x="513" y="397"/>
                    <a:pt x="513" y="394"/>
                  </a:cubicBezTo>
                  <a:cubicBezTo>
                    <a:pt x="513" y="389"/>
                    <a:pt x="518" y="390"/>
                    <a:pt x="521" y="387"/>
                  </a:cubicBezTo>
                  <a:cubicBezTo>
                    <a:pt x="525" y="385"/>
                    <a:pt x="524" y="381"/>
                    <a:pt x="522" y="378"/>
                  </a:cubicBezTo>
                  <a:cubicBezTo>
                    <a:pt x="519" y="373"/>
                    <a:pt x="511" y="373"/>
                    <a:pt x="507" y="369"/>
                  </a:cubicBezTo>
                  <a:cubicBezTo>
                    <a:pt x="506" y="368"/>
                    <a:pt x="506" y="367"/>
                    <a:pt x="505" y="366"/>
                  </a:cubicBezTo>
                  <a:cubicBezTo>
                    <a:pt x="503" y="364"/>
                    <a:pt x="500" y="363"/>
                    <a:pt x="499" y="360"/>
                  </a:cubicBezTo>
                  <a:cubicBezTo>
                    <a:pt x="496" y="356"/>
                    <a:pt x="496" y="351"/>
                    <a:pt x="496" y="346"/>
                  </a:cubicBezTo>
                  <a:cubicBezTo>
                    <a:pt x="497" y="344"/>
                    <a:pt x="496" y="342"/>
                    <a:pt x="496" y="341"/>
                  </a:cubicBezTo>
                  <a:cubicBezTo>
                    <a:pt x="494" y="337"/>
                    <a:pt x="494" y="333"/>
                    <a:pt x="493" y="328"/>
                  </a:cubicBezTo>
                  <a:cubicBezTo>
                    <a:pt x="493" y="326"/>
                    <a:pt x="494" y="323"/>
                    <a:pt x="494" y="321"/>
                  </a:cubicBezTo>
                  <a:cubicBezTo>
                    <a:pt x="495" y="318"/>
                    <a:pt x="498" y="311"/>
                    <a:pt x="500" y="309"/>
                  </a:cubicBezTo>
                  <a:cubicBezTo>
                    <a:pt x="500" y="311"/>
                    <a:pt x="501" y="312"/>
                    <a:pt x="500" y="313"/>
                  </a:cubicBezTo>
                  <a:cubicBezTo>
                    <a:pt x="504" y="310"/>
                    <a:pt x="507" y="306"/>
                    <a:pt x="509" y="301"/>
                  </a:cubicBezTo>
                  <a:cubicBezTo>
                    <a:pt x="510" y="298"/>
                    <a:pt x="512" y="293"/>
                    <a:pt x="514" y="290"/>
                  </a:cubicBezTo>
                  <a:cubicBezTo>
                    <a:pt x="518" y="285"/>
                    <a:pt x="524" y="279"/>
                    <a:pt x="529" y="275"/>
                  </a:cubicBezTo>
                  <a:cubicBezTo>
                    <a:pt x="533" y="272"/>
                    <a:pt x="535" y="269"/>
                    <a:pt x="538" y="265"/>
                  </a:cubicBezTo>
                  <a:cubicBezTo>
                    <a:pt x="541" y="262"/>
                    <a:pt x="545" y="259"/>
                    <a:pt x="547" y="255"/>
                  </a:cubicBezTo>
                  <a:cubicBezTo>
                    <a:pt x="551" y="251"/>
                    <a:pt x="555" y="246"/>
                    <a:pt x="557" y="241"/>
                  </a:cubicBezTo>
                  <a:cubicBezTo>
                    <a:pt x="557" y="240"/>
                    <a:pt x="558" y="240"/>
                    <a:pt x="558" y="238"/>
                  </a:cubicBezTo>
                  <a:cubicBezTo>
                    <a:pt x="558" y="236"/>
                    <a:pt x="556" y="237"/>
                    <a:pt x="555" y="235"/>
                  </a:cubicBezTo>
                  <a:cubicBezTo>
                    <a:pt x="555" y="232"/>
                    <a:pt x="561" y="230"/>
                    <a:pt x="563" y="228"/>
                  </a:cubicBezTo>
                  <a:cubicBezTo>
                    <a:pt x="568" y="226"/>
                    <a:pt x="573" y="223"/>
                    <a:pt x="578" y="221"/>
                  </a:cubicBezTo>
                  <a:cubicBezTo>
                    <a:pt x="583" y="218"/>
                    <a:pt x="588" y="215"/>
                    <a:pt x="593" y="213"/>
                  </a:cubicBezTo>
                  <a:cubicBezTo>
                    <a:pt x="598" y="211"/>
                    <a:pt x="602" y="209"/>
                    <a:pt x="606" y="206"/>
                  </a:cubicBezTo>
                  <a:cubicBezTo>
                    <a:pt x="610" y="204"/>
                    <a:pt x="615" y="204"/>
                    <a:pt x="619" y="203"/>
                  </a:cubicBezTo>
                  <a:cubicBezTo>
                    <a:pt x="623" y="202"/>
                    <a:pt x="627" y="200"/>
                    <a:pt x="631" y="200"/>
                  </a:cubicBezTo>
                  <a:cubicBezTo>
                    <a:pt x="635" y="199"/>
                    <a:pt x="638" y="196"/>
                    <a:pt x="639" y="192"/>
                  </a:cubicBezTo>
                  <a:cubicBezTo>
                    <a:pt x="639" y="191"/>
                    <a:pt x="639" y="187"/>
                    <a:pt x="637" y="187"/>
                  </a:cubicBezTo>
                  <a:cubicBezTo>
                    <a:pt x="640" y="187"/>
                    <a:pt x="643" y="187"/>
                    <a:pt x="646" y="187"/>
                  </a:cubicBezTo>
                  <a:cubicBezTo>
                    <a:pt x="647" y="187"/>
                    <a:pt x="649" y="187"/>
                    <a:pt x="650" y="187"/>
                  </a:cubicBezTo>
                  <a:cubicBezTo>
                    <a:pt x="652" y="187"/>
                    <a:pt x="652" y="186"/>
                    <a:pt x="654" y="186"/>
                  </a:cubicBezTo>
                  <a:cubicBezTo>
                    <a:pt x="657" y="185"/>
                    <a:pt x="661" y="184"/>
                    <a:pt x="664" y="183"/>
                  </a:cubicBezTo>
                  <a:cubicBezTo>
                    <a:pt x="666" y="181"/>
                    <a:pt x="670" y="180"/>
                    <a:pt x="671" y="178"/>
                  </a:cubicBezTo>
                  <a:cubicBezTo>
                    <a:pt x="673" y="175"/>
                    <a:pt x="670" y="172"/>
                    <a:pt x="674" y="171"/>
                  </a:cubicBezTo>
                  <a:cubicBezTo>
                    <a:pt x="677" y="170"/>
                    <a:pt x="681" y="172"/>
                    <a:pt x="684" y="172"/>
                  </a:cubicBezTo>
                  <a:cubicBezTo>
                    <a:pt x="688" y="172"/>
                    <a:pt x="692" y="170"/>
                    <a:pt x="696" y="169"/>
                  </a:cubicBezTo>
                  <a:cubicBezTo>
                    <a:pt x="698" y="169"/>
                    <a:pt x="701" y="169"/>
                    <a:pt x="703" y="169"/>
                  </a:cubicBezTo>
                  <a:cubicBezTo>
                    <a:pt x="704" y="166"/>
                    <a:pt x="703" y="164"/>
                    <a:pt x="703" y="161"/>
                  </a:cubicBezTo>
                  <a:cubicBezTo>
                    <a:pt x="703" y="156"/>
                    <a:pt x="710" y="154"/>
                    <a:pt x="715" y="152"/>
                  </a:cubicBezTo>
                  <a:cubicBezTo>
                    <a:pt x="720" y="149"/>
                    <a:pt x="728" y="146"/>
                    <a:pt x="731" y="142"/>
                  </a:cubicBezTo>
                  <a:cubicBezTo>
                    <a:pt x="732" y="139"/>
                    <a:pt x="731" y="136"/>
                    <a:pt x="731" y="134"/>
                  </a:cubicBezTo>
                  <a:cubicBezTo>
                    <a:pt x="730" y="132"/>
                    <a:pt x="730" y="129"/>
                    <a:pt x="729" y="126"/>
                  </a:cubicBezTo>
                  <a:cubicBezTo>
                    <a:pt x="729" y="125"/>
                    <a:pt x="728" y="123"/>
                    <a:pt x="728" y="122"/>
                  </a:cubicBezTo>
                  <a:cubicBezTo>
                    <a:pt x="727" y="120"/>
                    <a:pt x="726" y="120"/>
                    <a:pt x="725" y="119"/>
                  </a:cubicBezTo>
                  <a:cubicBezTo>
                    <a:pt x="722" y="116"/>
                    <a:pt x="727" y="100"/>
                    <a:pt x="731" y="104"/>
                  </a:cubicBezTo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8" name="Freeform 94">
              <a:extLst>
                <a:ext uri="{FF2B5EF4-FFF2-40B4-BE49-F238E27FC236}">
                  <a16:creationId xmlns:a16="http://schemas.microsoft.com/office/drawing/2014/main" id="{B33450E4-B0FF-A0F0-69C7-C9A05C3B75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9350" y="5420847"/>
              <a:ext cx="62626" cy="49266"/>
            </a:xfrm>
            <a:custGeom>
              <a:avLst/>
              <a:gdLst/>
              <a:ahLst/>
              <a:cxnLst>
                <a:cxn ang="0">
                  <a:pos x="45" y="13"/>
                </a:cxn>
                <a:cxn ang="0">
                  <a:pos x="41" y="6"/>
                </a:cxn>
                <a:cxn ang="0">
                  <a:pos x="40" y="5"/>
                </a:cxn>
                <a:cxn ang="0">
                  <a:pos x="43" y="2"/>
                </a:cxn>
                <a:cxn ang="0">
                  <a:pos x="43" y="1"/>
                </a:cxn>
                <a:cxn ang="0">
                  <a:pos x="32" y="5"/>
                </a:cxn>
                <a:cxn ang="0">
                  <a:pos x="27" y="8"/>
                </a:cxn>
                <a:cxn ang="0">
                  <a:pos x="22" y="10"/>
                </a:cxn>
                <a:cxn ang="0">
                  <a:pos x="17" y="14"/>
                </a:cxn>
                <a:cxn ang="0">
                  <a:pos x="8" y="19"/>
                </a:cxn>
                <a:cxn ang="0">
                  <a:pos x="4" y="22"/>
                </a:cxn>
                <a:cxn ang="0">
                  <a:pos x="1" y="25"/>
                </a:cxn>
                <a:cxn ang="0">
                  <a:pos x="0" y="27"/>
                </a:cxn>
                <a:cxn ang="0">
                  <a:pos x="1" y="30"/>
                </a:cxn>
                <a:cxn ang="0">
                  <a:pos x="5" y="32"/>
                </a:cxn>
                <a:cxn ang="0">
                  <a:pos x="9" y="33"/>
                </a:cxn>
                <a:cxn ang="0">
                  <a:pos x="12" y="29"/>
                </a:cxn>
                <a:cxn ang="0">
                  <a:pos x="13" y="27"/>
                </a:cxn>
                <a:cxn ang="0">
                  <a:pos x="17" y="30"/>
                </a:cxn>
                <a:cxn ang="0">
                  <a:pos x="19" y="32"/>
                </a:cxn>
                <a:cxn ang="0">
                  <a:pos x="20" y="34"/>
                </a:cxn>
                <a:cxn ang="0">
                  <a:pos x="21" y="35"/>
                </a:cxn>
                <a:cxn ang="0">
                  <a:pos x="21" y="38"/>
                </a:cxn>
                <a:cxn ang="0">
                  <a:pos x="23" y="40"/>
                </a:cxn>
                <a:cxn ang="0">
                  <a:pos x="24" y="41"/>
                </a:cxn>
                <a:cxn ang="0">
                  <a:pos x="24" y="41"/>
                </a:cxn>
                <a:cxn ang="0">
                  <a:pos x="27" y="44"/>
                </a:cxn>
                <a:cxn ang="0">
                  <a:pos x="31" y="43"/>
                </a:cxn>
                <a:cxn ang="0">
                  <a:pos x="34" y="44"/>
                </a:cxn>
                <a:cxn ang="0">
                  <a:pos x="35" y="45"/>
                </a:cxn>
                <a:cxn ang="0">
                  <a:pos x="37" y="47"/>
                </a:cxn>
                <a:cxn ang="0">
                  <a:pos x="38" y="49"/>
                </a:cxn>
                <a:cxn ang="0">
                  <a:pos x="39" y="50"/>
                </a:cxn>
                <a:cxn ang="0">
                  <a:pos x="40" y="50"/>
                </a:cxn>
                <a:cxn ang="0">
                  <a:pos x="41" y="47"/>
                </a:cxn>
                <a:cxn ang="0">
                  <a:pos x="45" y="44"/>
                </a:cxn>
                <a:cxn ang="0">
                  <a:pos x="48" y="44"/>
                </a:cxn>
                <a:cxn ang="0">
                  <a:pos x="51" y="42"/>
                </a:cxn>
                <a:cxn ang="0">
                  <a:pos x="51" y="37"/>
                </a:cxn>
                <a:cxn ang="0">
                  <a:pos x="52" y="34"/>
                </a:cxn>
                <a:cxn ang="0">
                  <a:pos x="54" y="30"/>
                </a:cxn>
                <a:cxn ang="0">
                  <a:pos x="58" y="28"/>
                </a:cxn>
                <a:cxn ang="0">
                  <a:pos x="60" y="24"/>
                </a:cxn>
                <a:cxn ang="0">
                  <a:pos x="62" y="18"/>
                </a:cxn>
                <a:cxn ang="0">
                  <a:pos x="53" y="14"/>
                </a:cxn>
                <a:cxn ang="0">
                  <a:pos x="52" y="15"/>
                </a:cxn>
                <a:cxn ang="0">
                  <a:pos x="50" y="16"/>
                </a:cxn>
                <a:cxn ang="0">
                  <a:pos x="49" y="17"/>
                </a:cxn>
                <a:cxn ang="0">
                  <a:pos x="47" y="15"/>
                </a:cxn>
                <a:cxn ang="0">
                  <a:pos x="46" y="13"/>
                </a:cxn>
                <a:cxn ang="0">
                  <a:pos x="45" y="13"/>
                </a:cxn>
              </a:cxnLst>
              <a:rect l="0" t="0" r="r" b="b"/>
              <a:pathLst>
                <a:path w="63" h="50">
                  <a:moveTo>
                    <a:pt x="45" y="13"/>
                  </a:moveTo>
                  <a:cubicBezTo>
                    <a:pt x="45" y="11"/>
                    <a:pt x="45" y="6"/>
                    <a:pt x="41" y="6"/>
                  </a:cubicBezTo>
                  <a:cubicBezTo>
                    <a:pt x="41" y="6"/>
                    <a:pt x="40" y="6"/>
                    <a:pt x="40" y="5"/>
                  </a:cubicBezTo>
                  <a:cubicBezTo>
                    <a:pt x="41" y="3"/>
                    <a:pt x="42" y="3"/>
                    <a:pt x="43" y="2"/>
                  </a:cubicBezTo>
                  <a:cubicBezTo>
                    <a:pt x="43" y="2"/>
                    <a:pt x="44" y="2"/>
                    <a:pt x="43" y="1"/>
                  </a:cubicBezTo>
                  <a:cubicBezTo>
                    <a:pt x="39" y="0"/>
                    <a:pt x="36" y="2"/>
                    <a:pt x="32" y="5"/>
                  </a:cubicBezTo>
                  <a:cubicBezTo>
                    <a:pt x="31" y="6"/>
                    <a:pt x="29" y="7"/>
                    <a:pt x="27" y="8"/>
                  </a:cubicBezTo>
                  <a:cubicBezTo>
                    <a:pt x="25" y="9"/>
                    <a:pt x="23" y="9"/>
                    <a:pt x="22" y="10"/>
                  </a:cubicBezTo>
                  <a:cubicBezTo>
                    <a:pt x="20" y="11"/>
                    <a:pt x="19" y="13"/>
                    <a:pt x="17" y="14"/>
                  </a:cubicBezTo>
                  <a:cubicBezTo>
                    <a:pt x="14" y="15"/>
                    <a:pt x="11" y="17"/>
                    <a:pt x="8" y="19"/>
                  </a:cubicBezTo>
                  <a:cubicBezTo>
                    <a:pt x="6" y="20"/>
                    <a:pt x="5" y="20"/>
                    <a:pt x="4" y="22"/>
                  </a:cubicBezTo>
                  <a:cubicBezTo>
                    <a:pt x="3" y="23"/>
                    <a:pt x="2" y="23"/>
                    <a:pt x="1" y="25"/>
                  </a:cubicBezTo>
                  <a:cubicBezTo>
                    <a:pt x="1" y="26"/>
                    <a:pt x="0" y="26"/>
                    <a:pt x="0" y="27"/>
                  </a:cubicBezTo>
                  <a:cubicBezTo>
                    <a:pt x="0" y="28"/>
                    <a:pt x="1" y="29"/>
                    <a:pt x="1" y="30"/>
                  </a:cubicBezTo>
                  <a:cubicBezTo>
                    <a:pt x="2" y="31"/>
                    <a:pt x="3" y="31"/>
                    <a:pt x="5" y="32"/>
                  </a:cubicBezTo>
                  <a:cubicBezTo>
                    <a:pt x="6" y="32"/>
                    <a:pt x="7" y="34"/>
                    <a:pt x="9" y="33"/>
                  </a:cubicBezTo>
                  <a:cubicBezTo>
                    <a:pt x="10" y="32"/>
                    <a:pt x="11" y="31"/>
                    <a:pt x="12" y="29"/>
                  </a:cubicBezTo>
                  <a:cubicBezTo>
                    <a:pt x="12" y="29"/>
                    <a:pt x="13" y="28"/>
                    <a:pt x="13" y="27"/>
                  </a:cubicBezTo>
                  <a:cubicBezTo>
                    <a:pt x="16" y="26"/>
                    <a:pt x="16" y="28"/>
                    <a:pt x="17" y="30"/>
                  </a:cubicBezTo>
                  <a:cubicBezTo>
                    <a:pt x="18" y="30"/>
                    <a:pt x="18" y="31"/>
                    <a:pt x="19" y="32"/>
                  </a:cubicBezTo>
                  <a:cubicBezTo>
                    <a:pt x="20" y="32"/>
                    <a:pt x="20" y="33"/>
                    <a:pt x="20" y="34"/>
                  </a:cubicBezTo>
                  <a:cubicBezTo>
                    <a:pt x="21" y="34"/>
                    <a:pt x="21" y="35"/>
                    <a:pt x="21" y="35"/>
                  </a:cubicBezTo>
                  <a:cubicBezTo>
                    <a:pt x="21" y="36"/>
                    <a:pt x="21" y="37"/>
                    <a:pt x="21" y="38"/>
                  </a:cubicBezTo>
                  <a:cubicBezTo>
                    <a:pt x="21" y="39"/>
                    <a:pt x="22" y="39"/>
                    <a:pt x="23" y="40"/>
                  </a:cubicBezTo>
                  <a:cubicBezTo>
                    <a:pt x="23" y="40"/>
                    <a:pt x="24" y="40"/>
                    <a:pt x="24" y="41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25" y="42"/>
                    <a:pt x="26" y="43"/>
                    <a:pt x="27" y="44"/>
                  </a:cubicBezTo>
                  <a:cubicBezTo>
                    <a:pt x="28" y="44"/>
                    <a:pt x="29" y="43"/>
                    <a:pt x="31" y="43"/>
                  </a:cubicBezTo>
                  <a:cubicBezTo>
                    <a:pt x="32" y="43"/>
                    <a:pt x="33" y="43"/>
                    <a:pt x="34" y="44"/>
                  </a:cubicBezTo>
                  <a:cubicBezTo>
                    <a:pt x="34" y="44"/>
                    <a:pt x="34" y="45"/>
                    <a:pt x="35" y="45"/>
                  </a:cubicBezTo>
                  <a:cubicBezTo>
                    <a:pt x="36" y="46"/>
                    <a:pt x="36" y="46"/>
                    <a:pt x="37" y="47"/>
                  </a:cubicBezTo>
                  <a:cubicBezTo>
                    <a:pt x="37" y="48"/>
                    <a:pt x="37" y="49"/>
                    <a:pt x="38" y="49"/>
                  </a:cubicBezTo>
                  <a:cubicBezTo>
                    <a:pt x="38" y="50"/>
                    <a:pt x="38" y="50"/>
                    <a:pt x="39" y="50"/>
                  </a:cubicBezTo>
                  <a:cubicBezTo>
                    <a:pt x="39" y="50"/>
                    <a:pt x="40" y="50"/>
                    <a:pt x="40" y="50"/>
                  </a:cubicBezTo>
                  <a:cubicBezTo>
                    <a:pt x="40" y="49"/>
                    <a:pt x="41" y="48"/>
                    <a:pt x="41" y="47"/>
                  </a:cubicBezTo>
                  <a:cubicBezTo>
                    <a:pt x="42" y="46"/>
                    <a:pt x="44" y="45"/>
                    <a:pt x="45" y="44"/>
                  </a:cubicBezTo>
                  <a:cubicBezTo>
                    <a:pt x="46" y="44"/>
                    <a:pt x="47" y="44"/>
                    <a:pt x="48" y="44"/>
                  </a:cubicBezTo>
                  <a:cubicBezTo>
                    <a:pt x="49" y="44"/>
                    <a:pt x="50" y="43"/>
                    <a:pt x="51" y="42"/>
                  </a:cubicBezTo>
                  <a:cubicBezTo>
                    <a:pt x="53" y="41"/>
                    <a:pt x="52" y="39"/>
                    <a:pt x="51" y="37"/>
                  </a:cubicBezTo>
                  <a:cubicBezTo>
                    <a:pt x="50" y="36"/>
                    <a:pt x="51" y="35"/>
                    <a:pt x="52" y="34"/>
                  </a:cubicBezTo>
                  <a:cubicBezTo>
                    <a:pt x="53" y="33"/>
                    <a:pt x="53" y="31"/>
                    <a:pt x="54" y="30"/>
                  </a:cubicBezTo>
                  <a:cubicBezTo>
                    <a:pt x="55" y="29"/>
                    <a:pt x="57" y="29"/>
                    <a:pt x="58" y="28"/>
                  </a:cubicBezTo>
                  <a:cubicBezTo>
                    <a:pt x="59" y="27"/>
                    <a:pt x="59" y="25"/>
                    <a:pt x="60" y="24"/>
                  </a:cubicBezTo>
                  <a:cubicBezTo>
                    <a:pt x="61" y="22"/>
                    <a:pt x="63" y="20"/>
                    <a:pt x="62" y="18"/>
                  </a:cubicBezTo>
                  <a:cubicBezTo>
                    <a:pt x="61" y="14"/>
                    <a:pt x="56" y="12"/>
                    <a:pt x="53" y="14"/>
                  </a:cubicBezTo>
                  <a:cubicBezTo>
                    <a:pt x="53" y="14"/>
                    <a:pt x="53" y="15"/>
                    <a:pt x="52" y="15"/>
                  </a:cubicBezTo>
                  <a:cubicBezTo>
                    <a:pt x="51" y="15"/>
                    <a:pt x="51" y="16"/>
                    <a:pt x="50" y="16"/>
                  </a:cubicBezTo>
                  <a:cubicBezTo>
                    <a:pt x="50" y="17"/>
                    <a:pt x="50" y="17"/>
                    <a:pt x="49" y="17"/>
                  </a:cubicBezTo>
                  <a:cubicBezTo>
                    <a:pt x="48" y="17"/>
                    <a:pt x="48" y="16"/>
                    <a:pt x="47" y="15"/>
                  </a:cubicBezTo>
                  <a:cubicBezTo>
                    <a:pt x="47" y="14"/>
                    <a:pt x="46" y="13"/>
                    <a:pt x="46" y="13"/>
                  </a:cubicBezTo>
                  <a:lnTo>
                    <a:pt x="45" y="1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9" name="Freeform 95">
              <a:extLst>
                <a:ext uri="{FF2B5EF4-FFF2-40B4-BE49-F238E27FC236}">
                  <a16:creationId xmlns:a16="http://schemas.microsoft.com/office/drawing/2014/main" id="{14CD883D-7EEB-DC5D-09B8-9FC6B1B5637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6171" y="5410826"/>
              <a:ext cx="30060" cy="21710"/>
            </a:xfrm>
            <a:custGeom>
              <a:avLst/>
              <a:gdLst/>
              <a:ahLst/>
              <a:cxnLst>
                <a:cxn ang="0">
                  <a:pos x="4" y="3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1" y="11"/>
                </a:cxn>
                <a:cxn ang="0">
                  <a:pos x="1" y="13"/>
                </a:cxn>
                <a:cxn ang="0">
                  <a:pos x="4" y="12"/>
                </a:cxn>
                <a:cxn ang="0">
                  <a:pos x="8" y="12"/>
                </a:cxn>
                <a:cxn ang="0">
                  <a:pos x="9" y="12"/>
                </a:cxn>
                <a:cxn ang="0">
                  <a:pos x="12" y="14"/>
                </a:cxn>
                <a:cxn ang="0">
                  <a:pos x="24" y="20"/>
                </a:cxn>
                <a:cxn ang="0">
                  <a:pos x="27" y="21"/>
                </a:cxn>
                <a:cxn ang="0">
                  <a:pos x="28" y="21"/>
                </a:cxn>
                <a:cxn ang="0">
                  <a:pos x="29" y="16"/>
                </a:cxn>
                <a:cxn ang="0">
                  <a:pos x="27" y="12"/>
                </a:cxn>
                <a:cxn ang="0">
                  <a:pos x="25" y="9"/>
                </a:cxn>
                <a:cxn ang="0">
                  <a:pos x="24" y="5"/>
                </a:cxn>
                <a:cxn ang="0">
                  <a:pos x="21" y="3"/>
                </a:cxn>
                <a:cxn ang="0">
                  <a:pos x="16" y="0"/>
                </a:cxn>
                <a:cxn ang="0">
                  <a:pos x="4" y="3"/>
                </a:cxn>
              </a:cxnLst>
              <a:rect l="0" t="0" r="r" b="b"/>
              <a:pathLst>
                <a:path w="30" h="22">
                  <a:moveTo>
                    <a:pt x="4" y="3"/>
                  </a:moveTo>
                  <a:cubicBezTo>
                    <a:pt x="3" y="3"/>
                    <a:pt x="0" y="3"/>
                    <a:pt x="0" y="4"/>
                  </a:cubicBezTo>
                  <a:cubicBezTo>
                    <a:pt x="0" y="5"/>
                    <a:pt x="0" y="5"/>
                    <a:pt x="0" y="6"/>
                  </a:cubicBezTo>
                  <a:cubicBezTo>
                    <a:pt x="1" y="7"/>
                    <a:pt x="1" y="9"/>
                    <a:pt x="1" y="11"/>
                  </a:cubicBezTo>
                  <a:cubicBezTo>
                    <a:pt x="1" y="12"/>
                    <a:pt x="1" y="12"/>
                    <a:pt x="1" y="13"/>
                  </a:cubicBezTo>
                  <a:cubicBezTo>
                    <a:pt x="2" y="14"/>
                    <a:pt x="3" y="13"/>
                    <a:pt x="4" y="12"/>
                  </a:cubicBezTo>
                  <a:cubicBezTo>
                    <a:pt x="6" y="12"/>
                    <a:pt x="7" y="12"/>
                    <a:pt x="8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10" y="13"/>
                    <a:pt x="11" y="13"/>
                    <a:pt x="12" y="14"/>
                  </a:cubicBezTo>
                  <a:cubicBezTo>
                    <a:pt x="15" y="18"/>
                    <a:pt x="20" y="18"/>
                    <a:pt x="24" y="20"/>
                  </a:cubicBezTo>
                  <a:cubicBezTo>
                    <a:pt x="25" y="20"/>
                    <a:pt x="26" y="21"/>
                    <a:pt x="27" y="21"/>
                  </a:cubicBezTo>
                  <a:cubicBezTo>
                    <a:pt x="27" y="21"/>
                    <a:pt x="28" y="22"/>
                    <a:pt x="28" y="21"/>
                  </a:cubicBezTo>
                  <a:cubicBezTo>
                    <a:pt x="30" y="21"/>
                    <a:pt x="30" y="17"/>
                    <a:pt x="29" y="16"/>
                  </a:cubicBezTo>
                  <a:cubicBezTo>
                    <a:pt x="29" y="14"/>
                    <a:pt x="28" y="13"/>
                    <a:pt x="27" y="12"/>
                  </a:cubicBezTo>
                  <a:cubicBezTo>
                    <a:pt x="26" y="11"/>
                    <a:pt x="26" y="10"/>
                    <a:pt x="25" y="9"/>
                  </a:cubicBezTo>
                  <a:cubicBezTo>
                    <a:pt x="25" y="8"/>
                    <a:pt x="24" y="7"/>
                    <a:pt x="24" y="5"/>
                  </a:cubicBezTo>
                  <a:cubicBezTo>
                    <a:pt x="23" y="4"/>
                    <a:pt x="22" y="4"/>
                    <a:pt x="21" y="3"/>
                  </a:cubicBezTo>
                  <a:cubicBezTo>
                    <a:pt x="19" y="1"/>
                    <a:pt x="18" y="0"/>
                    <a:pt x="16" y="0"/>
                  </a:cubicBezTo>
                  <a:lnTo>
                    <a:pt x="4" y="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0" name="Freeform 96">
              <a:extLst>
                <a:ext uri="{FF2B5EF4-FFF2-40B4-BE49-F238E27FC236}">
                  <a16:creationId xmlns:a16="http://schemas.microsoft.com/office/drawing/2014/main" id="{064BB6E7-7A53-CB98-0EC2-ED3747B87F4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6725" y="5480967"/>
              <a:ext cx="25050" cy="20040"/>
            </a:xfrm>
            <a:custGeom>
              <a:avLst/>
              <a:gdLst/>
              <a:ahLst/>
              <a:cxnLst>
                <a:cxn ang="0">
                  <a:pos x="25" y="2"/>
                </a:cxn>
                <a:cxn ang="0">
                  <a:pos x="24" y="1"/>
                </a:cxn>
                <a:cxn ang="0">
                  <a:pos x="18" y="1"/>
                </a:cxn>
                <a:cxn ang="0">
                  <a:pos x="16" y="2"/>
                </a:cxn>
                <a:cxn ang="0">
                  <a:pos x="13" y="4"/>
                </a:cxn>
                <a:cxn ang="0">
                  <a:pos x="8" y="7"/>
                </a:cxn>
                <a:cxn ang="0">
                  <a:pos x="4" y="10"/>
                </a:cxn>
                <a:cxn ang="0">
                  <a:pos x="1" y="17"/>
                </a:cxn>
                <a:cxn ang="0">
                  <a:pos x="12" y="18"/>
                </a:cxn>
                <a:cxn ang="0">
                  <a:pos x="21" y="13"/>
                </a:cxn>
                <a:cxn ang="0">
                  <a:pos x="24" y="8"/>
                </a:cxn>
                <a:cxn ang="0">
                  <a:pos x="23" y="5"/>
                </a:cxn>
                <a:cxn ang="0">
                  <a:pos x="22" y="2"/>
                </a:cxn>
                <a:cxn ang="0">
                  <a:pos x="25" y="2"/>
                </a:cxn>
              </a:cxnLst>
              <a:rect l="0" t="0" r="r" b="b"/>
              <a:pathLst>
                <a:path w="25" h="20">
                  <a:moveTo>
                    <a:pt x="25" y="2"/>
                  </a:moveTo>
                  <a:cubicBezTo>
                    <a:pt x="25" y="1"/>
                    <a:pt x="25" y="1"/>
                    <a:pt x="24" y="1"/>
                  </a:cubicBezTo>
                  <a:cubicBezTo>
                    <a:pt x="22" y="0"/>
                    <a:pt x="20" y="1"/>
                    <a:pt x="18" y="1"/>
                  </a:cubicBezTo>
                  <a:cubicBezTo>
                    <a:pt x="17" y="1"/>
                    <a:pt x="17" y="1"/>
                    <a:pt x="16" y="2"/>
                  </a:cubicBezTo>
                  <a:cubicBezTo>
                    <a:pt x="15" y="3"/>
                    <a:pt x="14" y="4"/>
                    <a:pt x="13" y="4"/>
                  </a:cubicBezTo>
                  <a:cubicBezTo>
                    <a:pt x="12" y="5"/>
                    <a:pt x="10" y="6"/>
                    <a:pt x="8" y="7"/>
                  </a:cubicBezTo>
                  <a:cubicBezTo>
                    <a:pt x="7" y="8"/>
                    <a:pt x="5" y="9"/>
                    <a:pt x="4" y="10"/>
                  </a:cubicBezTo>
                  <a:cubicBezTo>
                    <a:pt x="2" y="11"/>
                    <a:pt x="0" y="15"/>
                    <a:pt x="1" y="17"/>
                  </a:cubicBezTo>
                  <a:cubicBezTo>
                    <a:pt x="4" y="20"/>
                    <a:pt x="9" y="19"/>
                    <a:pt x="12" y="18"/>
                  </a:cubicBezTo>
                  <a:cubicBezTo>
                    <a:pt x="15" y="16"/>
                    <a:pt x="18" y="16"/>
                    <a:pt x="21" y="13"/>
                  </a:cubicBezTo>
                  <a:cubicBezTo>
                    <a:pt x="22" y="11"/>
                    <a:pt x="24" y="10"/>
                    <a:pt x="24" y="8"/>
                  </a:cubicBezTo>
                  <a:cubicBezTo>
                    <a:pt x="24" y="7"/>
                    <a:pt x="23" y="6"/>
                    <a:pt x="23" y="5"/>
                  </a:cubicBezTo>
                  <a:cubicBezTo>
                    <a:pt x="23" y="4"/>
                    <a:pt x="23" y="3"/>
                    <a:pt x="22" y="2"/>
                  </a:cubicBezTo>
                  <a:lnTo>
                    <a:pt x="25" y="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61" name="Freeform 99">
            <a:extLst>
              <a:ext uri="{FF2B5EF4-FFF2-40B4-BE49-F238E27FC236}">
                <a16:creationId xmlns:a16="http://schemas.microsoft.com/office/drawing/2014/main" id="{AA664F3D-157E-B312-FF15-8FA72708C165}"/>
              </a:ext>
            </a:extLst>
          </p:cNvPr>
          <p:cNvSpPr>
            <a:spLocks/>
          </p:cNvSpPr>
          <p:nvPr/>
        </p:nvSpPr>
        <p:spPr bwMode="auto">
          <a:xfrm>
            <a:off x="9411246" y="3528817"/>
            <a:ext cx="11117" cy="9882"/>
          </a:xfrm>
          <a:custGeom>
            <a:avLst/>
            <a:gdLst/>
            <a:ahLst/>
            <a:cxnLst>
              <a:cxn ang="0">
                <a:pos x="7" y="0"/>
              </a:cxn>
              <a:cxn ang="0">
                <a:pos x="3" y="3"/>
              </a:cxn>
              <a:cxn ang="0">
                <a:pos x="2" y="5"/>
              </a:cxn>
              <a:cxn ang="0">
                <a:pos x="2" y="7"/>
              </a:cxn>
              <a:cxn ang="0">
                <a:pos x="4" y="6"/>
              </a:cxn>
              <a:cxn ang="0">
                <a:pos x="5" y="5"/>
              </a:cxn>
              <a:cxn ang="0">
                <a:pos x="7" y="3"/>
              </a:cxn>
              <a:cxn ang="0">
                <a:pos x="8" y="2"/>
              </a:cxn>
              <a:cxn ang="0">
                <a:pos x="8" y="1"/>
              </a:cxn>
              <a:cxn ang="0">
                <a:pos x="7" y="0"/>
              </a:cxn>
            </a:cxnLst>
            <a:rect l="0" t="0" r="r" b="b"/>
            <a:pathLst>
              <a:path w="8" h="7">
                <a:moveTo>
                  <a:pt x="7" y="0"/>
                </a:moveTo>
                <a:cubicBezTo>
                  <a:pt x="6" y="1"/>
                  <a:pt x="4" y="1"/>
                  <a:pt x="3" y="3"/>
                </a:cubicBezTo>
                <a:cubicBezTo>
                  <a:pt x="3" y="3"/>
                  <a:pt x="2" y="4"/>
                  <a:pt x="2" y="5"/>
                </a:cubicBezTo>
                <a:cubicBezTo>
                  <a:pt x="1" y="5"/>
                  <a:pt x="0" y="7"/>
                  <a:pt x="2" y="7"/>
                </a:cubicBezTo>
                <a:cubicBezTo>
                  <a:pt x="2" y="7"/>
                  <a:pt x="3" y="6"/>
                  <a:pt x="4" y="6"/>
                </a:cubicBezTo>
                <a:cubicBezTo>
                  <a:pt x="4" y="5"/>
                  <a:pt x="5" y="5"/>
                  <a:pt x="5" y="5"/>
                </a:cubicBezTo>
                <a:cubicBezTo>
                  <a:pt x="6" y="4"/>
                  <a:pt x="7" y="4"/>
                  <a:pt x="7" y="3"/>
                </a:cubicBezTo>
                <a:cubicBezTo>
                  <a:pt x="7" y="3"/>
                  <a:pt x="7" y="3"/>
                  <a:pt x="8" y="2"/>
                </a:cubicBezTo>
                <a:cubicBezTo>
                  <a:pt x="8" y="2"/>
                  <a:pt x="8" y="2"/>
                  <a:pt x="8" y="1"/>
                </a:cubicBezTo>
                <a:lnTo>
                  <a:pt x="7" y="0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2" name="Freeform 102">
            <a:extLst>
              <a:ext uri="{FF2B5EF4-FFF2-40B4-BE49-F238E27FC236}">
                <a16:creationId xmlns:a16="http://schemas.microsoft.com/office/drawing/2014/main" id="{167810C3-D873-E8A8-FA54-745BF767BE1F}"/>
              </a:ext>
            </a:extLst>
          </p:cNvPr>
          <p:cNvSpPr>
            <a:spLocks/>
          </p:cNvSpPr>
          <p:nvPr/>
        </p:nvSpPr>
        <p:spPr bwMode="auto">
          <a:xfrm>
            <a:off x="9508829" y="3502877"/>
            <a:ext cx="16058" cy="3706"/>
          </a:xfrm>
          <a:custGeom>
            <a:avLst/>
            <a:gdLst/>
            <a:ahLst/>
            <a:cxnLst>
              <a:cxn ang="0">
                <a:pos x="9" y="1"/>
              </a:cxn>
              <a:cxn ang="0">
                <a:pos x="9" y="0"/>
              </a:cxn>
              <a:cxn ang="0">
                <a:pos x="5" y="1"/>
              </a:cxn>
              <a:cxn ang="0">
                <a:pos x="1" y="1"/>
              </a:cxn>
              <a:cxn ang="0">
                <a:pos x="2" y="2"/>
              </a:cxn>
              <a:cxn ang="0">
                <a:pos x="5" y="3"/>
              </a:cxn>
              <a:cxn ang="0">
                <a:pos x="9" y="3"/>
              </a:cxn>
              <a:cxn ang="0">
                <a:pos x="11" y="2"/>
              </a:cxn>
              <a:cxn ang="0">
                <a:pos x="11" y="2"/>
              </a:cxn>
              <a:cxn ang="0">
                <a:pos x="9" y="1"/>
              </a:cxn>
            </a:cxnLst>
            <a:rect l="0" t="0" r="r" b="b"/>
            <a:pathLst>
              <a:path w="11" h="3">
                <a:moveTo>
                  <a:pt x="9" y="1"/>
                </a:moveTo>
                <a:cubicBezTo>
                  <a:pt x="9" y="0"/>
                  <a:pt x="9" y="0"/>
                  <a:pt x="9" y="0"/>
                </a:cubicBezTo>
                <a:cubicBezTo>
                  <a:pt x="7" y="0"/>
                  <a:pt x="6" y="0"/>
                  <a:pt x="5" y="1"/>
                </a:cubicBezTo>
                <a:cubicBezTo>
                  <a:pt x="4" y="1"/>
                  <a:pt x="2" y="1"/>
                  <a:pt x="1" y="1"/>
                </a:cubicBezTo>
                <a:cubicBezTo>
                  <a:pt x="0" y="2"/>
                  <a:pt x="1" y="2"/>
                  <a:pt x="2" y="2"/>
                </a:cubicBezTo>
                <a:cubicBezTo>
                  <a:pt x="3" y="2"/>
                  <a:pt x="4" y="3"/>
                  <a:pt x="5" y="3"/>
                </a:cubicBezTo>
                <a:cubicBezTo>
                  <a:pt x="6" y="3"/>
                  <a:pt x="7" y="3"/>
                  <a:pt x="9" y="3"/>
                </a:cubicBezTo>
                <a:cubicBezTo>
                  <a:pt x="9" y="3"/>
                  <a:pt x="10" y="3"/>
                  <a:pt x="11" y="2"/>
                </a:cubicBezTo>
                <a:cubicBezTo>
                  <a:pt x="11" y="2"/>
                  <a:pt x="11" y="2"/>
                  <a:pt x="11" y="2"/>
                </a:cubicBezTo>
                <a:lnTo>
                  <a:pt x="9" y="1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6BC42E31-E20C-ADB5-DD15-41B8A8F93CA5}"/>
              </a:ext>
            </a:extLst>
          </p:cNvPr>
          <p:cNvGrpSpPr/>
          <p:nvPr/>
        </p:nvGrpSpPr>
        <p:grpSpPr>
          <a:xfrm>
            <a:off x="9663235" y="2921081"/>
            <a:ext cx="562032" cy="447154"/>
            <a:chOff x="2277611" y="3933693"/>
            <a:chExt cx="379930" cy="302273"/>
          </a:xfrm>
          <a:solidFill>
            <a:schemeClr val="tx2"/>
          </a:solidFill>
        </p:grpSpPr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D193E85A-1A33-5C61-CB79-342F88CADAA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77611" y="3933693"/>
              <a:ext cx="157817" cy="291419"/>
            </a:xfrm>
            <a:custGeom>
              <a:avLst/>
              <a:gdLst/>
              <a:ahLst/>
              <a:cxnLst>
                <a:cxn ang="0">
                  <a:pos x="92" y="72"/>
                </a:cxn>
                <a:cxn ang="0">
                  <a:pos x="75" y="76"/>
                </a:cxn>
                <a:cxn ang="0">
                  <a:pos x="65" y="79"/>
                </a:cxn>
                <a:cxn ang="0">
                  <a:pos x="62" y="97"/>
                </a:cxn>
                <a:cxn ang="0">
                  <a:pos x="69" y="109"/>
                </a:cxn>
                <a:cxn ang="0">
                  <a:pos x="60" y="103"/>
                </a:cxn>
                <a:cxn ang="0">
                  <a:pos x="45" y="81"/>
                </a:cxn>
                <a:cxn ang="0">
                  <a:pos x="58" y="74"/>
                </a:cxn>
                <a:cxn ang="0">
                  <a:pos x="80" y="70"/>
                </a:cxn>
                <a:cxn ang="0">
                  <a:pos x="99" y="67"/>
                </a:cxn>
                <a:cxn ang="0">
                  <a:pos x="152" y="264"/>
                </a:cxn>
                <a:cxn ang="0">
                  <a:pos x="145" y="261"/>
                </a:cxn>
                <a:cxn ang="0">
                  <a:pos x="151" y="239"/>
                </a:cxn>
                <a:cxn ang="0">
                  <a:pos x="142" y="225"/>
                </a:cxn>
                <a:cxn ang="0">
                  <a:pos x="148" y="222"/>
                </a:cxn>
                <a:cxn ang="0">
                  <a:pos x="128" y="207"/>
                </a:cxn>
                <a:cxn ang="0">
                  <a:pos x="96" y="204"/>
                </a:cxn>
                <a:cxn ang="0">
                  <a:pos x="100" y="187"/>
                </a:cxn>
                <a:cxn ang="0">
                  <a:pos x="118" y="185"/>
                </a:cxn>
                <a:cxn ang="0">
                  <a:pos x="120" y="164"/>
                </a:cxn>
                <a:cxn ang="0">
                  <a:pos x="136" y="155"/>
                </a:cxn>
                <a:cxn ang="0">
                  <a:pos x="149" y="152"/>
                </a:cxn>
                <a:cxn ang="0">
                  <a:pos x="158" y="131"/>
                </a:cxn>
                <a:cxn ang="0">
                  <a:pos x="125" y="109"/>
                </a:cxn>
                <a:cxn ang="0">
                  <a:pos x="122" y="92"/>
                </a:cxn>
                <a:cxn ang="0">
                  <a:pos x="129" y="66"/>
                </a:cxn>
                <a:cxn ang="0">
                  <a:pos x="139" y="50"/>
                </a:cxn>
                <a:cxn ang="0">
                  <a:pos x="136" y="26"/>
                </a:cxn>
                <a:cxn ang="0">
                  <a:pos x="140" y="2"/>
                </a:cxn>
                <a:cxn ang="0">
                  <a:pos x="108" y="16"/>
                </a:cxn>
                <a:cxn ang="0">
                  <a:pos x="87" y="45"/>
                </a:cxn>
                <a:cxn ang="0">
                  <a:pos x="55" y="58"/>
                </a:cxn>
                <a:cxn ang="0">
                  <a:pos x="24" y="72"/>
                </a:cxn>
                <a:cxn ang="0">
                  <a:pos x="19" y="105"/>
                </a:cxn>
                <a:cxn ang="0">
                  <a:pos x="31" y="104"/>
                </a:cxn>
                <a:cxn ang="0">
                  <a:pos x="39" y="106"/>
                </a:cxn>
                <a:cxn ang="0">
                  <a:pos x="38" y="124"/>
                </a:cxn>
                <a:cxn ang="0">
                  <a:pos x="21" y="118"/>
                </a:cxn>
                <a:cxn ang="0">
                  <a:pos x="5" y="120"/>
                </a:cxn>
                <a:cxn ang="0">
                  <a:pos x="6" y="160"/>
                </a:cxn>
                <a:cxn ang="0">
                  <a:pos x="15" y="167"/>
                </a:cxn>
                <a:cxn ang="0">
                  <a:pos x="12" y="177"/>
                </a:cxn>
                <a:cxn ang="0">
                  <a:pos x="5" y="207"/>
                </a:cxn>
                <a:cxn ang="0">
                  <a:pos x="13" y="227"/>
                </a:cxn>
                <a:cxn ang="0">
                  <a:pos x="22" y="223"/>
                </a:cxn>
                <a:cxn ang="0">
                  <a:pos x="28" y="224"/>
                </a:cxn>
                <a:cxn ang="0">
                  <a:pos x="34" y="240"/>
                </a:cxn>
                <a:cxn ang="0">
                  <a:pos x="32" y="261"/>
                </a:cxn>
                <a:cxn ang="0">
                  <a:pos x="49" y="272"/>
                </a:cxn>
                <a:cxn ang="0">
                  <a:pos x="63" y="274"/>
                </a:cxn>
                <a:cxn ang="0">
                  <a:pos x="72" y="279"/>
                </a:cxn>
                <a:cxn ang="0">
                  <a:pos x="86" y="277"/>
                </a:cxn>
                <a:cxn ang="0">
                  <a:pos x="105" y="281"/>
                </a:cxn>
                <a:cxn ang="0">
                  <a:pos x="102" y="259"/>
                </a:cxn>
                <a:cxn ang="0">
                  <a:pos x="88" y="264"/>
                </a:cxn>
                <a:cxn ang="0">
                  <a:pos x="90" y="246"/>
                </a:cxn>
                <a:cxn ang="0">
                  <a:pos x="104" y="244"/>
                </a:cxn>
                <a:cxn ang="0">
                  <a:pos x="120" y="257"/>
                </a:cxn>
                <a:cxn ang="0">
                  <a:pos x="138" y="275"/>
                </a:cxn>
                <a:cxn ang="0">
                  <a:pos x="149" y="288"/>
                </a:cxn>
                <a:cxn ang="0">
                  <a:pos x="155" y="271"/>
                </a:cxn>
              </a:cxnLst>
              <a:rect l="0" t="0" r="r" b="b"/>
              <a:pathLst>
                <a:path w="161" h="297">
                  <a:moveTo>
                    <a:pt x="35" y="281"/>
                  </a:moveTo>
                  <a:cubicBezTo>
                    <a:pt x="35" y="281"/>
                    <a:pt x="35" y="281"/>
                    <a:pt x="36" y="281"/>
                  </a:cubicBezTo>
                  <a:cubicBezTo>
                    <a:pt x="36" y="281"/>
                    <a:pt x="36" y="281"/>
                    <a:pt x="36" y="280"/>
                  </a:cubicBezTo>
                  <a:cubicBezTo>
                    <a:pt x="35" y="280"/>
                    <a:pt x="35" y="280"/>
                    <a:pt x="35" y="280"/>
                  </a:cubicBezTo>
                  <a:cubicBezTo>
                    <a:pt x="35" y="280"/>
                    <a:pt x="35" y="281"/>
                    <a:pt x="35" y="281"/>
                  </a:cubicBezTo>
                  <a:moveTo>
                    <a:pt x="92" y="72"/>
                  </a:moveTo>
                  <a:cubicBezTo>
                    <a:pt x="90" y="72"/>
                    <a:pt x="90" y="72"/>
                    <a:pt x="89" y="74"/>
                  </a:cubicBezTo>
                  <a:cubicBezTo>
                    <a:pt x="88" y="75"/>
                    <a:pt x="88" y="76"/>
                    <a:pt x="87" y="77"/>
                  </a:cubicBezTo>
                  <a:cubicBezTo>
                    <a:pt x="86" y="77"/>
                    <a:pt x="85" y="77"/>
                    <a:pt x="85" y="77"/>
                  </a:cubicBezTo>
                  <a:cubicBezTo>
                    <a:pt x="84" y="77"/>
                    <a:pt x="84" y="78"/>
                    <a:pt x="83" y="78"/>
                  </a:cubicBezTo>
                  <a:cubicBezTo>
                    <a:pt x="81" y="78"/>
                    <a:pt x="80" y="78"/>
                    <a:pt x="79" y="77"/>
                  </a:cubicBezTo>
                  <a:cubicBezTo>
                    <a:pt x="77" y="76"/>
                    <a:pt x="77" y="76"/>
                    <a:pt x="75" y="76"/>
                  </a:cubicBezTo>
                  <a:cubicBezTo>
                    <a:pt x="73" y="76"/>
                    <a:pt x="72" y="78"/>
                    <a:pt x="71" y="78"/>
                  </a:cubicBezTo>
                  <a:cubicBezTo>
                    <a:pt x="69" y="78"/>
                    <a:pt x="69" y="78"/>
                    <a:pt x="68" y="79"/>
                  </a:cubicBezTo>
                  <a:cubicBezTo>
                    <a:pt x="67" y="79"/>
                    <a:pt x="67" y="79"/>
                    <a:pt x="66" y="79"/>
                  </a:cubicBezTo>
                  <a:cubicBezTo>
                    <a:pt x="66" y="80"/>
                    <a:pt x="67" y="81"/>
                    <a:pt x="65" y="80"/>
                  </a:cubicBezTo>
                  <a:cubicBezTo>
                    <a:pt x="68" y="76"/>
                    <a:pt x="68" y="76"/>
                    <a:pt x="68" y="76"/>
                  </a:cubicBezTo>
                  <a:cubicBezTo>
                    <a:pt x="66" y="77"/>
                    <a:pt x="66" y="78"/>
                    <a:pt x="65" y="79"/>
                  </a:cubicBezTo>
                  <a:cubicBezTo>
                    <a:pt x="64" y="80"/>
                    <a:pt x="62" y="81"/>
                    <a:pt x="61" y="82"/>
                  </a:cubicBezTo>
                  <a:cubicBezTo>
                    <a:pt x="61" y="83"/>
                    <a:pt x="61" y="84"/>
                    <a:pt x="61" y="84"/>
                  </a:cubicBezTo>
                  <a:cubicBezTo>
                    <a:pt x="61" y="85"/>
                    <a:pt x="60" y="85"/>
                    <a:pt x="60" y="85"/>
                  </a:cubicBezTo>
                  <a:cubicBezTo>
                    <a:pt x="60" y="88"/>
                    <a:pt x="64" y="88"/>
                    <a:pt x="63" y="91"/>
                  </a:cubicBezTo>
                  <a:cubicBezTo>
                    <a:pt x="62" y="92"/>
                    <a:pt x="62" y="93"/>
                    <a:pt x="62" y="94"/>
                  </a:cubicBezTo>
                  <a:cubicBezTo>
                    <a:pt x="61" y="95"/>
                    <a:pt x="62" y="96"/>
                    <a:pt x="62" y="97"/>
                  </a:cubicBezTo>
                  <a:cubicBezTo>
                    <a:pt x="62" y="98"/>
                    <a:pt x="62" y="99"/>
                    <a:pt x="62" y="100"/>
                  </a:cubicBezTo>
                  <a:cubicBezTo>
                    <a:pt x="62" y="101"/>
                    <a:pt x="63" y="101"/>
                    <a:pt x="63" y="102"/>
                  </a:cubicBezTo>
                  <a:cubicBezTo>
                    <a:pt x="63" y="102"/>
                    <a:pt x="63" y="103"/>
                    <a:pt x="63" y="104"/>
                  </a:cubicBezTo>
                  <a:cubicBezTo>
                    <a:pt x="64" y="104"/>
                    <a:pt x="65" y="104"/>
                    <a:pt x="66" y="104"/>
                  </a:cubicBezTo>
                  <a:cubicBezTo>
                    <a:pt x="67" y="104"/>
                    <a:pt x="67" y="104"/>
                    <a:pt x="68" y="104"/>
                  </a:cubicBezTo>
                  <a:cubicBezTo>
                    <a:pt x="69" y="105"/>
                    <a:pt x="70" y="108"/>
                    <a:pt x="69" y="109"/>
                  </a:cubicBezTo>
                  <a:cubicBezTo>
                    <a:pt x="69" y="110"/>
                    <a:pt x="66" y="111"/>
                    <a:pt x="65" y="111"/>
                  </a:cubicBezTo>
                  <a:cubicBezTo>
                    <a:pt x="62" y="111"/>
                    <a:pt x="60" y="110"/>
                    <a:pt x="57" y="110"/>
                  </a:cubicBezTo>
                  <a:cubicBezTo>
                    <a:pt x="54" y="109"/>
                    <a:pt x="55" y="112"/>
                    <a:pt x="54" y="115"/>
                  </a:cubicBezTo>
                  <a:cubicBezTo>
                    <a:pt x="53" y="113"/>
                    <a:pt x="54" y="110"/>
                    <a:pt x="55" y="108"/>
                  </a:cubicBezTo>
                  <a:cubicBezTo>
                    <a:pt x="55" y="107"/>
                    <a:pt x="58" y="107"/>
                    <a:pt x="58" y="107"/>
                  </a:cubicBezTo>
                  <a:cubicBezTo>
                    <a:pt x="58" y="106"/>
                    <a:pt x="60" y="103"/>
                    <a:pt x="60" y="103"/>
                  </a:cubicBezTo>
                  <a:cubicBezTo>
                    <a:pt x="60" y="99"/>
                    <a:pt x="56" y="98"/>
                    <a:pt x="56" y="94"/>
                  </a:cubicBezTo>
                  <a:cubicBezTo>
                    <a:pt x="55" y="92"/>
                    <a:pt x="51" y="91"/>
                    <a:pt x="51" y="88"/>
                  </a:cubicBezTo>
                  <a:cubicBezTo>
                    <a:pt x="50" y="88"/>
                    <a:pt x="49" y="89"/>
                    <a:pt x="48" y="90"/>
                  </a:cubicBezTo>
                  <a:cubicBezTo>
                    <a:pt x="47" y="92"/>
                    <a:pt x="47" y="92"/>
                    <a:pt x="46" y="91"/>
                  </a:cubicBezTo>
                  <a:cubicBezTo>
                    <a:pt x="43" y="90"/>
                    <a:pt x="41" y="85"/>
                    <a:pt x="45" y="84"/>
                  </a:cubicBezTo>
                  <a:cubicBezTo>
                    <a:pt x="45" y="83"/>
                    <a:pt x="45" y="82"/>
                    <a:pt x="45" y="81"/>
                  </a:cubicBezTo>
                  <a:cubicBezTo>
                    <a:pt x="44" y="81"/>
                    <a:pt x="44" y="82"/>
                    <a:pt x="43" y="82"/>
                  </a:cubicBezTo>
                  <a:cubicBezTo>
                    <a:pt x="42" y="83"/>
                    <a:pt x="41" y="84"/>
                    <a:pt x="40" y="84"/>
                  </a:cubicBezTo>
                  <a:cubicBezTo>
                    <a:pt x="36" y="85"/>
                    <a:pt x="37" y="81"/>
                    <a:pt x="36" y="79"/>
                  </a:cubicBezTo>
                  <a:cubicBezTo>
                    <a:pt x="39" y="77"/>
                    <a:pt x="43" y="79"/>
                    <a:pt x="46" y="78"/>
                  </a:cubicBezTo>
                  <a:cubicBezTo>
                    <a:pt x="49" y="78"/>
                    <a:pt x="50" y="76"/>
                    <a:pt x="52" y="75"/>
                  </a:cubicBezTo>
                  <a:cubicBezTo>
                    <a:pt x="53" y="74"/>
                    <a:pt x="56" y="74"/>
                    <a:pt x="58" y="74"/>
                  </a:cubicBezTo>
                  <a:cubicBezTo>
                    <a:pt x="59" y="74"/>
                    <a:pt x="61" y="74"/>
                    <a:pt x="62" y="73"/>
                  </a:cubicBezTo>
                  <a:cubicBezTo>
                    <a:pt x="63" y="73"/>
                    <a:pt x="64" y="74"/>
                    <a:pt x="64" y="76"/>
                  </a:cubicBezTo>
                  <a:cubicBezTo>
                    <a:pt x="66" y="76"/>
                    <a:pt x="67" y="75"/>
                    <a:pt x="68" y="74"/>
                  </a:cubicBezTo>
                  <a:cubicBezTo>
                    <a:pt x="69" y="74"/>
                    <a:pt x="70" y="73"/>
                    <a:pt x="71" y="73"/>
                  </a:cubicBezTo>
                  <a:cubicBezTo>
                    <a:pt x="73" y="73"/>
                    <a:pt x="74" y="73"/>
                    <a:pt x="75" y="72"/>
                  </a:cubicBezTo>
                  <a:cubicBezTo>
                    <a:pt x="77" y="71"/>
                    <a:pt x="78" y="70"/>
                    <a:pt x="80" y="70"/>
                  </a:cubicBezTo>
                  <a:cubicBezTo>
                    <a:pt x="81" y="70"/>
                    <a:pt x="82" y="71"/>
                    <a:pt x="83" y="70"/>
                  </a:cubicBezTo>
                  <a:cubicBezTo>
                    <a:pt x="83" y="69"/>
                    <a:pt x="83" y="67"/>
                    <a:pt x="83" y="67"/>
                  </a:cubicBezTo>
                  <a:cubicBezTo>
                    <a:pt x="84" y="64"/>
                    <a:pt x="85" y="63"/>
                    <a:pt x="88" y="63"/>
                  </a:cubicBezTo>
                  <a:cubicBezTo>
                    <a:pt x="88" y="65"/>
                    <a:pt x="88" y="66"/>
                    <a:pt x="89" y="66"/>
                  </a:cubicBezTo>
                  <a:cubicBezTo>
                    <a:pt x="90" y="67"/>
                    <a:pt x="93" y="66"/>
                    <a:pt x="94" y="66"/>
                  </a:cubicBezTo>
                  <a:cubicBezTo>
                    <a:pt x="97" y="65"/>
                    <a:pt x="98" y="64"/>
                    <a:pt x="99" y="67"/>
                  </a:cubicBezTo>
                  <a:cubicBezTo>
                    <a:pt x="99" y="68"/>
                    <a:pt x="100" y="70"/>
                    <a:pt x="99" y="71"/>
                  </a:cubicBezTo>
                  <a:cubicBezTo>
                    <a:pt x="99" y="72"/>
                    <a:pt x="94" y="72"/>
                    <a:pt x="92" y="72"/>
                  </a:cubicBezTo>
                  <a:moveTo>
                    <a:pt x="160" y="255"/>
                  </a:moveTo>
                  <a:cubicBezTo>
                    <a:pt x="160" y="254"/>
                    <a:pt x="161" y="254"/>
                    <a:pt x="160" y="253"/>
                  </a:cubicBezTo>
                  <a:cubicBezTo>
                    <a:pt x="159" y="251"/>
                    <a:pt x="156" y="254"/>
                    <a:pt x="155" y="255"/>
                  </a:cubicBezTo>
                  <a:cubicBezTo>
                    <a:pt x="153" y="258"/>
                    <a:pt x="153" y="261"/>
                    <a:pt x="152" y="264"/>
                  </a:cubicBezTo>
                  <a:cubicBezTo>
                    <a:pt x="151" y="266"/>
                    <a:pt x="150" y="268"/>
                    <a:pt x="148" y="269"/>
                  </a:cubicBezTo>
                  <a:cubicBezTo>
                    <a:pt x="147" y="270"/>
                    <a:pt x="146" y="271"/>
                    <a:pt x="145" y="271"/>
                  </a:cubicBezTo>
                  <a:cubicBezTo>
                    <a:pt x="144" y="271"/>
                    <a:pt x="145" y="270"/>
                    <a:pt x="144" y="270"/>
                  </a:cubicBezTo>
                  <a:cubicBezTo>
                    <a:pt x="144" y="269"/>
                    <a:pt x="143" y="270"/>
                    <a:pt x="143" y="270"/>
                  </a:cubicBezTo>
                  <a:cubicBezTo>
                    <a:pt x="141" y="269"/>
                    <a:pt x="142" y="265"/>
                    <a:pt x="142" y="263"/>
                  </a:cubicBezTo>
                  <a:cubicBezTo>
                    <a:pt x="143" y="262"/>
                    <a:pt x="144" y="262"/>
                    <a:pt x="145" y="261"/>
                  </a:cubicBezTo>
                  <a:cubicBezTo>
                    <a:pt x="146" y="260"/>
                    <a:pt x="146" y="259"/>
                    <a:pt x="146" y="259"/>
                  </a:cubicBezTo>
                  <a:cubicBezTo>
                    <a:pt x="148" y="257"/>
                    <a:pt x="149" y="256"/>
                    <a:pt x="150" y="254"/>
                  </a:cubicBezTo>
                  <a:cubicBezTo>
                    <a:pt x="150" y="253"/>
                    <a:pt x="151" y="251"/>
                    <a:pt x="152" y="249"/>
                  </a:cubicBezTo>
                  <a:cubicBezTo>
                    <a:pt x="152" y="248"/>
                    <a:pt x="152" y="248"/>
                    <a:pt x="152" y="247"/>
                  </a:cubicBezTo>
                  <a:cubicBezTo>
                    <a:pt x="152" y="245"/>
                    <a:pt x="153" y="242"/>
                    <a:pt x="152" y="241"/>
                  </a:cubicBezTo>
                  <a:cubicBezTo>
                    <a:pt x="152" y="240"/>
                    <a:pt x="151" y="240"/>
                    <a:pt x="151" y="239"/>
                  </a:cubicBezTo>
                  <a:cubicBezTo>
                    <a:pt x="151" y="239"/>
                    <a:pt x="150" y="238"/>
                    <a:pt x="150" y="238"/>
                  </a:cubicBezTo>
                  <a:cubicBezTo>
                    <a:pt x="150" y="237"/>
                    <a:pt x="150" y="236"/>
                    <a:pt x="150" y="235"/>
                  </a:cubicBezTo>
                  <a:cubicBezTo>
                    <a:pt x="150" y="234"/>
                    <a:pt x="150" y="234"/>
                    <a:pt x="150" y="233"/>
                  </a:cubicBezTo>
                  <a:cubicBezTo>
                    <a:pt x="149" y="232"/>
                    <a:pt x="149" y="231"/>
                    <a:pt x="148" y="230"/>
                  </a:cubicBezTo>
                  <a:cubicBezTo>
                    <a:pt x="147" y="229"/>
                    <a:pt x="145" y="228"/>
                    <a:pt x="144" y="227"/>
                  </a:cubicBezTo>
                  <a:cubicBezTo>
                    <a:pt x="144" y="226"/>
                    <a:pt x="144" y="226"/>
                    <a:pt x="142" y="225"/>
                  </a:cubicBezTo>
                  <a:cubicBezTo>
                    <a:pt x="141" y="225"/>
                    <a:pt x="139" y="225"/>
                    <a:pt x="137" y="224"/>
                  </a:cubicBezTo>
                  <a:cubicBezTo>
                    <a:pt x="136" y="224"/>
                    <a:pt x="136" y="223"/>
                    <a:pt x="135" y="223"/>
                  </a:cubicBezTo>
                  <a:cubicBezTo>
                    <a:pt x="136" y="222"/>
                    <a:pt x="136" y="221"/>
                    <a:pt x="138" y="220"/>
                  </a:cubicBezTo>
                  <a:cubicBezTo>
                    <a:pt x="140" y="219"/>
                    <a:pt x="139" y="220"/>
                    <a:pt x="140" y="221"/>
                  </a:cubicBezTo>
                  <a:cubicBezTo>
                    <a:pt x="142" y="224"/>
                    <a:pt x="145" y="225"/>
                    <a:pt x="148" y="225"/>
                  </a:cubicBezTo>
                  <a:cubicBezTo>
                    <a:pt x="148" y="224"/>
                    <a:pt x="149" y="223"/>
                    <a:pt x="148" y="222"/>
                  </a:cubicBezTo>
                  <a:cubicBezTo>
                    <a:pt x="148" y="220"/>
                    <a:pt x="147" y="220"/>
                    <a:pt x="147" y="218"/>
                  </a:cubicBezTo>
                  <a:cubicBezTo>
                    <a:pt x="146" y="218"/>
                    <a:pt x="147" y="216"/>
                    <a:pt x="147" y="215"/>
                  </a:cubicBezTo>
                  <a:cubicBezTo>
                    <a:pt x="146" y="214"/>
                    <a:pt x="146" y="212"/>
                    <a:pt x="145" y="211"/>
                  </a:cubicBezTo>
                  <a:cubicBezTo>
                    <a:pt x="145" y="208"/>
                    <a:pt x="144" y="207"/>
                    <a:pt x="141" y="207"/>
                  </a:cubicBezTo>
                  <a:cubicBezTo>
                    <a:pt x="139" y="207"/>
                    <a:pt x="137" y="208"/>
                    <a:pt x="136" y="208"/>
                  </a:cubicBezTo>
                  <a:cubicBezTo>
                    <a:pt x="133" y="208"/>
                    <a:pt x="130" y="208"/>
                    <a:pt x="128" y="207"/>
                  </a:cubicBezTo>
                  <a:cubicBezTo>
                    <a:pt x="127" y="206"/>
                    <a:pt x="125" y="205"/>
                    <a:pt x="124" y="205"/>
                  </a:cubicBezTo>
                  <a:cubicBezTo>
                    <a:pt x="122" y="205"/>
                    <a:pt x="119" y="205"/>
                    <a:pt x="117" y="205"/>
                  </a:cubicBezTo>
                  <a:cubicBezTo>
                    <a:pt x="114" y="205"/>
                    <a:pt x="111" y="207"/>
                    <a:pt x="108" y="207"/>
                  </a:cubicBezTo>
                  <a:cubicBezTo>
                    <a:pt x="106" y="207"/>
                    <a:pt x="103" y="207"/>
                    <a:pt x="101" y="207"/>
                  </a:cubicBezTo>
                  <a:cubicBezTo>
                    <a:pt x="99" y="206"/>
                    <a:pt x="95" y="207"/>
                    <a:pt x="94" y="206"/>
                  </a:cubicBezTo>
                  <a:cubicBezTo>
                    <a:pt x="95" y="206"/>
                    <a:pt x="95" y="204"/>
                    <a:pt x="96" y="204"/>
                  </a:cubicBezTo>
                  <a:cubicBezTo>
                    <a:pt x="96" y="204"/>
                    <a:pt x="98" y="204"/>
                    <a:pt x="98" y="204"/>
                  </a:cubicBezTo>
                  <a:cubicBezTo>
                    <a:pt x="100" y="203"/>
                    <a:pt x="101" y="201"/>
                    <a:pt x="102" y="200"/>
                  </a:cubicBezTo>
                  <a:cubicBezTo>
                    <a:pt x="104" y="199"/>
                    <a:pt x="107" y="200"/>
                    <a:pt x="108" y="198"/>
                  </a:cubicBezTo>
                  <a:cubicBezTo>
                    <a:pt x="108" y="197"/>
                    <a:pt x="108" y="195"/>
                    <a:pt x="108" y="193"/>
                  </a:cubicBezTo>
                  <a:cubicBezTo>
                    <a:pt x="108" y="192"/>
                    <a:pt x="108" y="191"/>
                    <a:pt x="107" y="191"/>
                  </a:cubicBezTo>
                  <a:cubicBezTo>
                    <a:pt x="105" y="189"/>
                    <a:pt x="101" y="191"/>
                    <a:pt x="100" y="187"/>
                  </a:cubicBezTo>
                  <a:cubicBezTo>
                    <a:pt x="99" y="183"/>
                    <a:pt x="102" y="185"/>
                    <a:pt x="105" y="185"/>
                  </a:cubicBezTo>
                  <a:cubicBezTo>
                    <a:pt x="106" y="185"/>
                    <a:pt x="107" y="185"/>
                    <a:pt x="108" y="185"/>
                  </a:cubicBezTo>
                  <a:cubicBezTo>
                    <a:pt x="109" y="185"/>
                    <a:pt x="110" y="184"/>
                    <a:pt x="111" y="184"/>
                  </a:cubicBezTo>
                  <a:cubicBezTo>
                    <a:pt x="112" y="184"/>
                    <a:pt x="112" y="184"/>
                    <a:pt x="114" y="186"/>
                  </a:cubicBezTo>
                  <a:cubicBezTo>
                    <a:pt x="114" y="186"/>
                    <a:pt x="115" y="189"/>
                    <a:pt x="117" y="189"/>
                  </a:cubicBezTo>
                  <a:cubicBezTo>
                    <a:pt x="117" y="187"/>
                    <a:pt x="116" y="186"/>
                    <a:pt x="118" y="185"/>
                  </a:cubicBezTo>
                  <a:cubicBezTo>
                    <a:pt x="119" y="184"/>
                    <a:pt x="119" y="185"/>
                    <a:pt x="120" y="184"/>
                  </a:cubicBezTo>
                  <a:cubicBezTo>
                    <a:pt x="120" y="184"/>
                    <a:pt x="120" y="182"/>
                    <a:pt x="120" y="182"/>
                  </a:cubicBezTo>
                  <a:cubicBezTo>
                    <a:pt x="121" y="178"/>
                    <a:pt x="122" y="175"/>
                    <a:pt x="121" y="172"/>
                  </a:cubicBezTo>
                  <a:cubicBezTo>
                    <a:pt x="121" y="171"/>
                    <a:pt x="121" y="169"/>
                    <a:pt x="121" y="168"/>
                  </a:cubicBezTo>
                  <a:cubicBezTo>
                    <a:pt x="121" y="168"/>
                    <a:pt x="121" y="167"/>
                    <a:pt x="120" y="167"/>
                  </a:cubicBezTo>
                  <a:cubicBezTo>
                    <a:pt x="120" y="166"/>
                    <a:pt x="120" y="165"/>
                    <a:pt x="120" y="164"/>
                  </a:cubicBezTo>
                  <a:cubicBezTo>
                    <a:pt x="120" y="162"/>
                    <a:pt x="119" y="162"/>
                    <a:pt x="119" y="160"/>
                  </a:cubicBezTo>
                  <a:cubicBezTo>
                    <a:pt x="119" y="159"/>
                    <a:pt x="119" y="158"/>
                    <a:pt x="120" y="157"/>
                  </a:cubicBezTo>
                  <a:cubicBezTo>
                    <a:pt x="121" y="154"/>
                    <a:pt x="121" y="152"/>
                    <a:pt x="124" y="151"/>
                  </a:cubicBezTo>
                  <a:cubicBezTo>
                    <a:pt x="127" y="151"/>
                    <a:pt x="129" y="152"/>
                    <a:pt x="130" y="154"/>
                  </a:cubicBezTo>
                  <a:cubicBezTo>
                    <a:pt x="131" y="156"/>
                    <a:pt x="130" y="156"/>
                    <a:pt x="132" y="156"/>
                  </a:cubicBezTo>
                  <a:cubicBezTo>
                    <a:pt x="134" y="156"/>
                    <a:pt x="135" y="156"/>
                    <a:pt x="136" y="155"/>
                  </a:cubicBezTo>
                  <a:cubicBezTo>
                    <a:pt x="138" y="153"/>
                    <a:pt x="138" y="151"/>
                    <a:pt x="141" y="151"/>
                  </a:cubicBezTo>
                  <a:cubicBezTo>
                    <a:pt x="141" y="153"/>
                    <a:pt x="139" y="156"/>
                    <a:pt x="140" y="158"/>
                  </a:cubicBezTo>
                  <a:cubicBezTo>
                    <a:pt x="141" y="159"/>
                    <a:pt x="143" y="158"/>
                    <a:pt x="145" y="158"/>
                  </a:cubicBezTo>
                  <a:cubicBezTo>
                    <a:pt x="146" y="158"/>
                    <a:pt x="147" y="159"/>
                    <a:pt x="147" y="157"/>
                  </a:cubicBezTo>
                  <a:cubicBezTo>
                    <a:pt x="147" y="157"/>
                    <a:pt x="147" y="156"/>
                    <a:pt x="148" y="155"/>
                  </a:cubicBezTo>
                  <a:cubicBezTo>
                    <a:pt x="148" y="154"/>
                    <a:pt x="148" y="153"/>
                    <a:pt x="149" y="152"/>
                  </a:cubicBezTo>
                  <a:cubicBezTo>
                    <a:pt x="149" y="151"/>
                    <a:pt x="151" y="151"/>
                    <a:pt x="151" y="150"/>
                  </a:cubicBezTo>
                  <a:cubicBezTo>
                    <a:pt x="152" y="149"/>
                    <a:pt x="152" y="147"/>
                    <a:pt x="152" y="146"/>
                  </a:cubicBezTo>
                  <a:cubicBezTo>
                    <a:pt x="152" y="146"/>
                    <a:pt x="152" y="145"/>
                    <a:pt x="152" y="144"/>
                  </a:cubicBezTo>
                  <a:cubicBezTo>
                    <a:pt x="152" y="143"/>
                    <a:pt x="153" y="142"/>
                    <a:pt x="154" y="141"/>
                  </a:cubicBezTo>
                  <a:cubicBezTo>
                    <a:pt x="155" y="139"/>
                    <a:pt x="155" y="137"/>
                    <a:pt x="157" y="135"/>
                  </a:cubicBezTo>
                  <a:cubicBezTo>
                    <a:pt x="157" y="133"/>
                    <a:pt x="158" y="132"/>
                    <a:pt x="158" y="131"/>
                  </a:cubicBezTo>
                  <a:cubicBezTo>
                    <a:pt x="158" y="128"/>
                    <a:pt x="158" y="126"/>
                    <a:pt x="156" y="124"/>
                  </a:cubicBezTo>
                  <a:cubicBezTo>
                    <a:pt x="154" y="122"/>
                    <a:pt x="150" y="123"/>
                    <a:pt x="147" y="123"/>
                  </a:cubicBezTo>
                  <a:cubicBezTo>
                    <a:pt x="143" y="124"/>
                    <a:pt x="139" y="125"/>
                    <a:pt x="135" y="124"/>
                  </a:cubicBezTo>
                  <a:cubicBezTo>
                    <a:pt x="133" y="123"/>
                    <a:pt x="131" y="121"/>
                    <a:pt x="129" y="119"/>
                  </a:cubicBezTo>
                  <a:cubicBezTo>
                    <a:pt x="127" y="118"/>
                    <a:pt x="127" y="118"/>
                    <a:pt x="126" y="117"/>
                  </a:cubicBezTo>
                  <a:cubicBezTo>
                    <a:pt x="126" y="114"/>
                    <a:pt x="125" y="111"/>
                    <a:pt x="125" y="109"/>
                  </a:cubicBezTo>
                  <a:cubicBezTo>
                    <a:pt x="125" y="107"/>
                    <a:pt x="125" y="106"/>
                    <a:pt x="125" y="104"/>
                  </a:cubicBezTo>
                  <a:cubicBezTo>
                    <a:pt x="124" y="103"/>
                    <a:pt x="124" y="101"/>
                    <a:pt x="123" y="100"/>
                  </a:cubicBezTo>
                  <a:cubicBezTo>
                    <a:pt x="123" y="99"/>
                    <a:pt x="123" y="98"/>
                    <a:pt x="123" y="97"/>
                  </a:cubicBezTo>
                  <a:cubicBezTo>
                    <a:pt x="123" y="96"/>
                    <a:pt x="123" y="95"/>
                    <a:pt x="123" y="94"/>
                  </a:cubicBezTo>
                  <a:cubicBezTo>
                    <a:pt x="123" y="94"/>
                    <a:pt x="122" y="94"/>
                    <a:pt x="122" y="93"/>
                  </a:cubicBezTo>
                  <a:cubicBezTo>
                    <a:pt x="122" y="93"/>
                    <a:pt x="122" y="92"/>
                    <a:pt x="122" y="92"/>
                  </a:cubicBezTo>
                  <a:cubicBezTo>
                    <a:pt x="122" y="90"/>
                    <a:pt x="122" y="87"/>
                    <a:pt x="122" y="85"/>
                  </a:cubicBezTo>
                  <a:cubicBezTo>
                    <a:pt x="122" y="83"/>
                    <a:pt x="122" y="82"/>
                    <a:pt x="122" y="80"/>
                  </a:cubicBezTo>
                  <a:cubicBezTo>
                    <a:pt x="122" y="79"/>
                    <a:pt x="121" y="78"/>
                    <a:pt x="122" y="77"/>
                  </a:cubicBezTo>
                  <a:cubicBezTo>
                    <a:pt x="123" y="76"/>
                    <a:pt x="124" y="76"/>
                    <a:pt x="125" y="75"/>
                  </a:cubicBezTo>
                  <a:cubicBezTo>
                    <a:pt x="126" y="74"/>
                    <a:pt x="128" y="72"/>
                    <a:pt x="128" y="71"/>
                  </a:cubicBezTo>
                  <a:cubicBezTo>
                    <a:pt x="129" y="70"/>
                    <a:pt x="129" y="67"/>
                    <a:pt x="129" y="66"/>
                  </a:cubicBezTo>
                  <a:cubicBezTo>
                    <a:pt x="129" y="63"/>
                    <a:pt x="129" y="63"/>
                    <a:pt x="130" y="62"/>
                  </a:cubicBezTo>
                  <a:cubicBezTo>
                    <a:pt x="130" y="61"/>
                    <a:pt x="130" y="60"/>
                    <a:pt x="131" y="59"/>
                  </a:cubicBezTo>
                  <a:cubicBezTo>
                    <a:pt x="132" y="58"/>
                    <a:pt x="133" y="58"/>
                    <a:pt x="134" y="57"/>
                  </a:cubicBezTo>
                  <a:cubicBezTo>
                    <a:pt x="135" y="56"/>
                    <a:pt x="135" y="55"/>
                    <a:pt x="136" y="55"/>
                  </a:cubicBezTo>
                  <a:cubicBezTo>
                    <a:pt x="136" y="54"/>
                    <a:pt x="138" y="54"/>
                    <a:pt x="138" y="53"/>
                  </a:cubicBezTo>
                  <a:cubicBezTo>
                    <a:pt x="139" y="52"/>
                    <a:pt x="139" y="51"/>
                    <a:pt x="139" y="50"/>
                  </a:cubicBezTo>
                  <a:cubicBezTo>
                    <a:pt x="139" y="48"/>
                    <a:pt x="138" y="47"/>
                    <a:pt x="138" y="45"/>
                  </a:cubicBezTo>
                  <a:cubicBezTo>
                    <a:pt x="138" y="43"/>
                    <a:pt x="138" y="42"/>
                    <a:pt x="138" y="40"/>
                  </a:cubicBezTo>
                  <a:cubicBezTo>
                    <a:pt x="138" y="38"/>
                    <a:pt x="138" y="35"/>
                    <a:pt x="138" y="33"/>
                  </a:cubicBezTo>
                  <a:cubicBezTo>
                    <a:pt x="138" y="32"/>
                    <a:pt x="137" y="30"/>
                    <a:pt x="137" y="29"/>
                  </a:cubicBezTo>
                  <a:cubicBezTo>
                    <a:pt x="137" y="28"/>
                    <a:pt x="136" y="28"/>
                    <a:pt x="136" y="28"/>
                  </a:cubicBezTo>
                  <a:cubicBezTo>
                    <a:pt x="136" y="27"/>
                    <a:pt x="136" y="26"/>
                    <a:pt x="136" y="26"/>
                  </a:cubicBezTo>
                  <a:cubicBezTo>
                    <a:pt x="136" y="24"/>
                    <a:pt x="134" y="22"/>
                    <a:pt x="133" y="21"/>
                  </a:cubicBezTo>
                  <a:cubicBezTo>
                    <a:pt x="131" y="20"/>
                    <a:pt x="131" y="19"/>
                    <a:pt x="130" y="16"/>
                  </a:cubicBezTo>
                  <a:cubicBezTo>
                    <a:pt x="130" y="15"/>
                    <a:pt x="130" y="13"/>
                    <a:pt x="130" y="11"/>
                  </a:cubicBezTo>
                  <a:cubicBezTo>
                    <a:pt x="131" y="9"/>
                    <a:pt x="133" y="8"/>
                    <a:pt x="134" y="6"/>
                  </a:cubicBezTo>
                  <a:cubicBezTo>
                    <a:pt x="136" y="5"/>
                    <a:pt x="141" y="3"/>
                    <a:pt x="142" y="0"/>
                  </a:cubicBezTo>
                  <a:cubicBezTo>
                    <a:pt x="140" y="2"/>
                    <a:pt x="140" y="2"/>
                    <a:pt x="140" y="2"/>
                  </a:cubicBezTo>
                  <a:cubicBezTo>
                    <a:pt x="139" y="2"/>
                    <a:pt x="138" y="2"/>
                    <a:pt x="137" y="2"/>
                  </a:cubicBezTo>
                  <a:cubicBezTo>
                    <a:pt x="135" y="3"/>
                    <a:pt x="135" y="3"/>
                    <a:pt x="134" y="5"/>
                  </a:cubicBezTo>
                  <a:cubicBezTo>
                    <a:pt x="133" y="5"/>
                    <a:pt x="131" y="6"/>
                    <a:pt x="130" y="7"/>
                  </a:cubicBezTo>
                  <a:cubicBezTo>
                    <a:pt x="128" y="7"/>
                    <a:pt x="127" y="9"/>
                    <a:pt x="125" y="10"/>
                  </a:cubicBezTo>
                  <a:cubicBezTo>
                    <a:pt x="123" y="10"/>
                    <a:pt x="122" y="11"/>
                    <a:pt x="120" y="11"/>
                  </a:cubicBezTo>
                  <a:cubicBezTo>
                    <a:pt x="116" y="12"/>
                    <a:pt x="112" y="16"/>
                    <a:pt x="108" y="16"/>
                  </a:cubicBezTo>
                  <a:cubicBezTo>
                    <a:pt x="105" y="16"/>
                    <a:pt x="102" y="16"/>
                    <a:pt x="99" y="16"/>
                  </a:cubicBezTo>
                  <a:cubicBezTo>
                    <a:pt x="99" y="17"/>
                    <a:pt x="99" y="18"/>
                    <a:pt x="98" y="20"/>
                  </a:cubicBezTo>
                  <a:cubicBezTo>
                    <a:pt x="98" y="22"/>
                    <a:pt x="96" y="23"/>
                    <a:pt x="95" y="25"/>
                  </a:cubicBezTo>
                  <a:cubicBezTo>
                    <a:pt x="93" y="28"/>
                    <a:pt x="91" y="30"/>
                    <a:pt x="90" y="33"/>
                  </a:cubicBezTo>
                  <a:cubicBezTo>
                    <a:pt x="90" y="35"/>
                    <a:pt x="89" y="37"/>
                    <a:pt x="89" y="39"/>
                  </a:cubicBezTo>
                  <a:cubicBezTo>
                    <a:pt x="89" y="42"/>
                    <a:pt x="89" y="44"/>
                    <a:pt x="87" y="45"/>
                  </a:cubicBezTo>
                  <a:cubicBezTo>
                    <a:pt x="85" y="47"/>
                    <a:pt x="84" y="48"/>
                    <a:pt x="83" y="49"/>
                  </a:cubicBezTo>
                  <a:cubicBezTo>
                    <a:pt x="81" y="50"/>
                    <a:pt x="80" y="51"/>
                    <a:pt x="79" y="52"/>
                  </a:cubicBezTo>
                  <a:cubicBezTo>
                    <a:pt x="77" y="54"/>
                    <a:pt x="76" y="54"/>
                    <a:pt x="73" y="55"/>
                  </a:cubicBezTo>
                  <a:cubicBezTo>
                    <a:pt x="70" y="55"/>
                    <a:pt x="68" y="56"/>
                    <a:pt x="66" y="58"/>
                  </a:cubicBezTo>
                  <a:cubicBezTo>
                    <a:pt x="65" y="58"/>
                    <a:pt x="65" y="58"/>
                    <a:pt x="64" y="58"/>
                  </a:cubicBezTo>
                  <a:cubicBezTo>
                    <a:pt x="61" y="58"/>
                    <a:pt x="58" y="58"/>
                    <a:pt x="55" y="58"/>
                  </a:cubicBezTo>
                  <a:cubicBezTo>
                    <a:pt x="52" y="58"/>
                    <a:pt x="50" y="59"/>
                    <a:pt x="47" y="60"/>
                  </a:cubicBezTo>
                  <a:cubicBezTo>
                    <a:pt x="46" y="60"/>
                    <a:pt x="44" y="60"/>
                    <a:pt x="43" y="61"/>
                  </a:cubicBezTo>
                  <a:cubicBezTo>
                    <a:pt x="42" y="61"/>
                    <a:pt x="41" y="62"/>
                    <a:pt x="41" y="63"/>
                  </a:cubicBezTo>
                  <a:cubicBezTo>
                    <a:pt x="39" y="65"/>
                    <a:pt x="36" y="66"/>
                    <a:pt x="33" y="66"/>
                  </a:cubicBezTo>
                  <a:cubicBezTo>
                    <a:pt x="32" y="66"/>
                    <a:pt x="31" y="66"/>
                    <a:pt x="30" y="66"/>
                  </a:cubicBezTo>
                  <a:cubicBezTo>
                    <a:pt x="27" y="68"/>
                    <a:pt x="24" y="72"/>
                    <a:pt x="24" y="72"/>
                  </a:cubicBezTo>
                  <a:cubicBezTo>
                    <a:pt x="24" y="73"/>
                    <a:pt x="20" y="77"/>
                    <a:pt x="20" y="78"/>
                  </a:cubicBezTo>
                  <a:cubicBezTo>
                    <a:pt x="18" y="80"/>
                    <a:pt x="17" y="80"/>
                    <a:pt x="14" y="85"/>
                  </a:cubicBezTo>
                  <a:cubicBezTo>
                    <a:pt x="12" y="86"/>
                    <a:pt x="12" y="88"/>
                    <a:pt x="12" y="90"/>
                  </a:cubicBezTo>
                  <a:cubicBezTo>
                    <a:pt x="12" y="93"/>
                    <a:pt x="12" y="96"/>
                    <a:pt x="14" y="98"/>
                  </a:cubicBezTo>
                  <a:cubicBezTo>
                    <a:pt x="15" y="99"/>
                    <a:pt x="16" y="100"/>
                    <a:pt x="17" y="101"/>
                  </a:cubicBezTo>
                  <a:cubicBezTo>
                    <a:pt x="18" y="101"/>
                    <a:pt x="19" y="105"/>
                    <a:pt x="19" y="105"/>
                  </a:cubicBezTo>
                  <a:cubicBezTo>
                    <a:pt x="21" y="107"/>
                    <a:pt x="24" y="107"/>
                    <a:pt x="25" y="109"/>
                  </a:cubicBezTo>
                  <a:cubicBezTo>
                    <a:pt x="26" y="110"/>
                    <a:pt x="26" y="114"/>
                    <a:pt x="28" y="115"/>
                  </a:cubicBezTo>
                  <a:cubicBezTo>
                    <a:pt x="31" y="116"/>
                    <a:pt x="31" y="113"/>
                    <a:pt x="31" y="112"/>
                  </a:cubicBezTo>
                  <a:cubicBezTo>
                    <a:pt x="31" y="111"/>
                    <a:pt x="31" y="110"/>
                    <a:pt x="31" y="109"/>
                  </a:cubicBezTo>
                  <a:cubicBezTo>
                    <a:pt x="31" y="108"/>
                    <a:pt x="32" y="108"/>
                    <a:pt x="32" y="107"/>
                  </a:cubicBezTo>
                  <a:cubicBezTo>
                    <a:pt x="32" y="106"/>
                    <a:pt x="32" y="105"/>
                    <a:pt x="31" y="104"/>
                  </a:cubicBezTo>
                  <a:cubicBezTo>
                    <a:pt x="31" y="103"/>
                    <a:pt x="29" y="103"/>
                    <a:pt x="29" y="103"/>
                  </a:cubicBezTo>
                  <a:cubicBezTo>
                    <a:pt x="28" y="100"/>
                    <a:pt x="29" y="98"/>
                    <a:pt x="31" y="98"/>
                  </a:cubicBezTo>
                  <a:cubicBezTo>
                    <a:pt x="33" y="98"/>
                    <a:pt x="33" y="98"/>
                    <a:pt x="34" y="99"/>
                  </a:cubicBezTo>
                  <a:cubicBezTo>
                    <a:pt x="34" y="100"/>
                    <a:pt x="34" y="100"/>
                    <a:pt x="34" y="101"/>
                  </a:cubicBezTo>
                  <a:cubicBezTo>
                    <a:pt x="34" y="102"/>
                    <a:pt x="35" y="103"/>
                    <a:pt x="36" y="103"/>
                  </a:cubicBezTo>
                  <a:cubicBezTo>
                    <a:pt x="36" y="104"/>
                    <a:pt x="37" y="106"/>
                    <a:pt x="39" y="106"/>
                  </a:cubicBezTo>
                  <a:cubicBezTo>
                    <a:pt x="40" y="106"/>
                    <a:pt x="41" y="105"/>
                    <a:pt x="43" y="106"/>
                  </a:cubicBezTo>
                  <a:cubicBezTo>
                    <a:pt x="42" y="107"/>
                    <a:pt x="40" y="108"/>
                    <a:pt x="39" y="109"/>
                  </a:cubicBezTo>
                  <a:cubicBezTo>
                    <a:pt x="38" y="110"/>
                    <a:pt x="38" y="111"/>
                    <a:pt x="38" y="113"/>
                  </a:cubicBezTo>
                  <a:cubicBezTo>
                    <a:pt x="39" y="114"/>
                    <a:pt x="39" y="115"/>
                    <a:pt x="40" y="116"/>
                  </a:cubicBezTo>
                  <a:cubicBezTo>
                    <a:pt x="41" y="117"/>
                    <a:pt x="42" y="116"/>
                    <a:pt x="43" y="116"/>
                  </a:cubicBezTo>
                  <a:cubicBezTo>
                    <a:pt x="46" y="117"/>
                    <a:pt x="41" y="125"/>
                    <a:pt x="38" y="124"/>
                  </a:cubicBezTo>
                  <a:cubicBezTo>
                    <a:pt x="37" y="124"/>
                    <a:pt x="36" y="124"/>
                    <a:pt x="35" y="123"/>
                  </a:cubicBezTo>
                  <a:cubicBezTo>
                    <a:pt x="34" y="123"/>
                    <a:pt x="32" y="124"/>
                    <a:pt x="31" y="123"/>
                  </a:cubicBezTo>
                  <a:cubicBezTo>
                    <a:pt x="30" y="123"/>
                    <a:pt x="31" y="123"/>
                    <a:pt x="30" y="122"/>
                  </a:cubicBezTo>
                  <a:cubicBezTo>
                    <a:pt x="30" y="122"/>
                    <a:pt x="30" y="121"/>
                    <a:pt x="30" y="121"/>
                  </a:cubicBezTo>
                  <a:cubicBezTo>
                    <a:pt x="29" y="121"/>
                    <a:pt x="27" y="121"/>
                    <a:pt x="27" y="121"/>
                  </a:cubicBezTo>
                  <a:cubicBezTo>
                    <a:pt x="25" y="121"/>
                    <a:pt x="22" y="120"/>
                    <a:pt x="21" y="118"/>
                  </a:cubicBezTo>
                  <a:cubicBezTo>
                    <a:pt x="19" y="117"/>
                    <a:pt x="20" y="116"/>
                    <a:pt x="18" y="116"/>
                  </a:cubicBezTo>
                  <a:cubicBezTo>
                    <a:pt x="16" y="116"/>
                    <a:pt x="14" y="118"/>
                    <a:pt x="11" y="117"/>
                  </a:cubicBezTo>
                  <a:cubicBezTo>
                    <a:pt x="9" y="117"/>
                    <a:pt x="12" y="116"/>
                    <a:pt x="12" y="114"/>
                  </a:cubicBezTo>
                  <a:cubicBezTo>
                    <a:pt x="11" y="113"/>
                    <a:pt x="8" y="111"/>
                    <a:pt x="7" y="112"/>
                  </a:cubicBezTo>
                  <a:cubicBezTo>
                    <a:pt x="6" y="112"/>
                    <a:pt x="5" y="116"/>
                    <a:pt x="5" y="118"/>
                  </a:cubicBezTo>
                  <a:cubicBezTo>
                    <a:pt x="5" y="118"/>
                    <a:pt x="5" y="119"/>
                    <a:pt x="5" y="120"/>
                  </a:cubicBezTo>
                  <a:cubicBezTo>
                    <a:pt x="5" y="121"/>
                    <a:pt x="4" y="121"/>
                    <a:pt x="4" y="122"/>
                  </a:cubicBezTo>
                  <a:cubicBezTo>
                    <a:pt x="4" y="123"/>
                    <a:pt x="4" y="125"/>
                    <a:pt x="4" y="126"/>
                  </a:cubicBezTo>
                  <a:cubicBezTo>
                    <a:pt x="4" y="128"/>
                    <a:pt x="4" y="129"/>
                    <a:pt x="4" y="131"/>
                  </a:cubicBezTo>
                  <a:cubicBezTo>
                    <a:pt x="4" y="135"/>
                    <a:pt x="4" y="139"/>
                    <a:pt x="5" y="143"/>
                  </a:cubicBezTo>
                  <a:cubicBezTo>
                    <a:pt x="6" y="146"/>
                    <a:pt x="5" y="150"/>
                    <a:pt x="5" y="153"/>
                  </a:cubicBezTo>
                  <a:cubicBezTo>
                    <a:pt x="6" y="155"/>
                    <a:pt x="6" y="158"/>
                    <a:pt x="6" y="160"/>
                  </a:cubicBezTo>
                  <a:cubicBezTo>
                    <a:pt x="6" y="164"/>
                    <a:pt x="6" y="167"/>
                    <a:pt x="6" y="171"/>
                  </a:cubicBezTo>
                  <a:cubicBezTo>
                    <a:pt x="7" y="170"/>
                    <a:pt x="8" y="170"/>
                    <a:pt x="9" y="170"/>
                  </a:cubicBezTo>
                  <a:cubicBezTo>
                    <a:pt x="10" y="169"/>
                    <a:pt x="10" y="169"/>
                    <a:pt x="9" y="167"/>
                  </a:cubicBezTo>
                  <a:cubicBezTo>
                    <a:pt x="9" y="165"/>
                    <a:pt x="9" y="163"/>
                    <a:pt x="11" y="163"/>
                  </a:cubicBezTo>
                  <a:cubicBezTo>
                    <a:pt x="13" y="162"/>
                    <a:pt x="15" y="164"/>
                    <a:pt x="14" y="165"/>
                  </a:cubicBezTo>
                  <a:cubicBezTo>
                    <a:pt x="15" y="167"/>
                    <a:pt x="15" y="167"/>
                    <a:pt x="15" y="167"/>
                  </a:cubicBezTo>
                  <a:cubicBezTo>
                    <a:pt x="15" y="169"/>
                    <a:pt x="13" y="169"/>
                    <a:pt x="13" y="171"/>
                  </a:cubicBezTo>
                  <a:cubicBezTo>
                    <a:pt x="13" y="173"/>
                    <a:pt x="13" y="174"/>
                    <a:pt x="14" y="175"/>
                  </a:cubicBezTo>
                  <a:cubicBezTo>
                    <a:pt x="17" y="177"/>
                    <a:pt x="23" y="180"/>
                    <a:pt x="19" y="183"/>
                  </a:cubicBezTo>
                  <a:cubicBezTo>
                    <a:pt x="17" y="184"/>
                    <a:pt x="14" y="186"/>
                    <a:pt x="13" y="184"/>
                  </a:cubicBezTo>
                  <a:cubicBezTo>
                    <a:pt x="13" y="183"/>
                    <a:pt x="13" y="181"/>
                    <a:pt x="13" y="180"/>
                  </a:cubicBezTo>
                  <a:cubicBezTo>
                    <a:pt x="13" y="179"/>
                    <a:pt x="13" y="177"/>
                    <a:pt x="12" y="177"/>
                  </a:cubicBezTo>
                  <a:cubicBezTo>
                    <a:pt x="11" y="176"/>
                    <a:pt x="7" y="178"/>
                    <a:pt x="7" y="178"/>
                  </a:cubicBezTo>
                  <a:cubicBezTo>
                    <a:pt x="7" y="178"/>
                    <a:pt x="6" y="178"/>
                    <a:pt x="6" y="178"/>
                  </a:cubicBezTo>
                  <a:cubicBezTo>
                    <a:pt x="7" y="181"/>
                    <a:pt x="7" y="185"/>
                    <a:pt x="8" y="188"/>
                  </a:cubicBezTo>
                  <a:cubicBezTo>
                    <a:pt x="8" y="190"/>
                    <a:pt x="8" y="192"/>
                    <a:pt x="8" y="195"/>
                  </a:cubicBezTo>
                  <a:cubicBezTo>
                    <a:pt x="8" y="196"/>
                    <a:pt x="8" y="198"/>
                    <a:pt x="8" y="199"/>
                  </a:cubicBezTo>
                  <a:cubicBezTo>
                    <a:pt x="8" y="202"/>
                    <a:pt x="7" y="205"/>
                    <a:pt x="5" y="207"/>
                  </a:cubicBezTo>
                  <a:cubicBezTo>
                    <a:pt x="5" y="208"/>
                    <a:pt x="4" y="209"/>
                    <a:pt x="3" y="209"/>
                  </a:cubicBezTo>
                  <a:cubicBezTo>
                    <a:pt x="2" y="211"/>
                    <a:pt x="2" y="212"/>
                    <a:pt x="0" y="213"/>
                  </a:cubicBezTo>
                  <a:cubicBezTo>
                    <a:pt x="1" y="214"/>
                    <a:pt x="2" y="214"/>
                    <a:pt x="3" y="215"/>
                  </a:cubicBezTo>
                  <a:cubicBezTo>
                    <a:pt x="5" y="216"/>
                    <a:pt x="6" y="218"/>
                    <a:pt x="8" y="220"/>
                  </a:cubicBezTo>
                  <a:cubicBezTo>
                    <a:pt x="9" y="222"/>
                    <a:pt x="11" y="223"/>
                    <a:pt x="12" y="224"/>
                  </a:cubicBezTo>
                  <a:cubicBezTo>
                    <a:pt x="12" y="225"/>
                    <a:pt x="12" y="226"/>
                    <a:pt x="13" y="227"/>
                  </a:cubicBezTo>
                  <a:cubicBezTo>
                    <a:pt x="15" y="230"/>
                    <a:pt x="17" y="231"/>
                    <a:pt x="20" y="233"/>
                  </a:cubicBezTo>
                  <a:cubicBezTo>
                    <a:pt x="21" y="234"/>
                    <a:pt x="22" y="235"/>
                    <a:pt x="23" y="235"/>
                  </a:cubicBezTo>
                  <a:cubicBezTo>
                    <a:pt x="26" y="234"/>
                    <a:pt x="26" y="231"/>
                    <a:pt x="26" y="229"/>
                  </a:cubicBezTo>
                  <a:cubicBezTo>
                    <a:pt x="25" y="228"/>
                    <a:pt x="25" y="228"/>
                    <a:pt x="24" y="227"/>
                  </a:cubicBezTo>
                  <a:cubicBezTo>
                    <a:pt x="24" y="226"/>
                    <a:pt x="24" y="226"/>
                    <a:pt x="24" y="226"/>
                  </a:cubicBezTo>
                  <a:cubicBezTo>
                    <a:pt x="23" y="225"/>
                    <a:pt x="23" y="224"/>
                    <a:pt x="22" y="223"/>
                  </a:cubicBezTo>
                  <a:cubicBezTo>
                    <a:pt x="21" y="222"/>
                    <a:pt x="19" y="221"/>
                    <a:pt x="18" y="220"/>
                  </a:cubicBezTo>
                  <a:cubicBezTo>
                    <a:pt x="17" y="218"/>
                    <a:pt x="14" y="218"/>
                    <a:pt x="16" y="215"/>
                  </a:cubicBezTo>
                  <a:cubicBezTo>
                    <a:pt x="17" y="212"/>
                    <a:pt x="19" y="214"/>
                    <a:pt x="21" y="215"/>
                  </a:cubicBezTo>
                  <a:cubicBezTo>
                    <a:pt x="22" y="216"/>
                    <a:pt x="23" y="220"/>
                    <a:pt x="24" y="220"/>
                  </a:cubicBezTo>
                  <a:cubicBezTo>
                    <a:pt x="24" y="221"/>
                    <a:pt x="26" y="221"/>
                    <a:pt x="26" y="222"/>
                  </a:cubicBezTo>
                  <a:cubicBezTo>
                    <a:pt x="27" y="223"/>
                    <a:pt x="27" y="223"/>
                    <a:pt x="28" y="224"/>
                  </a:cubicBezTo>
                  <a:cubicBezTo>
                    <a:pt x="29" y="225"/>
                    <a:pt x="31" y="226"/>
                    <a:pt x="32" y="227"/>
                  </a:cubicBezTo>
                  <a:cubicBezTo>
                    <a:pt x="32" y="227"/>
                    <a:pt x="34" y="228"/>
                    <a:pt x="34" y="228"/>
                  </a:cubicBezTo>
                  <a:cubicBezTo>
                    <a:pt x="34" y="228"/>
                    <a:pt x="34" y="228"/>
                    <a:pt x="34" y="229"/>
                  </a:cubicBezTo>
                  <a:cubicBezTo>
                    <a:pt x="35" y="231"/>
                    <a:pt x="36" y="232"/>
                    <a:pt x="35" y="234"/>
                  </a:cubicBezTo>
                  <a:cubicBezTo>
                    <a:pt x="35" y="236"/>
                    <a:pt x="34" y="235"/>
                    <a:pt x="34" y="237"/>
                  </a:cubicBezTo>
                  <a:cubicBezTo>
                    <a:pt x="33" y="238"/>
                    <a:pt x="34" y="239"/>
                    <a:pt x="34" y="240"/>
                  </a:cubicBezTo>
                  <a:cubicBezTo>
                    <a:pt x="34" y="241"/>
                    <a:pt x="33" y="244"/>
                    <a:pt x="34" y="245"/>
                  </a:cubicBezTo>
                  <a:cubicBezTo>
                    <a:pt x="34" y="246"/>
                    <a:pt x="35" y="246"/>
                    <a:pt x="35" y="247"/>
                  </a:cubicBezTo>
                  <a:cubicBezTo>
                    <a:pt x="37" y="250"/>
                    <a:pt x="35" y="252"/>
                    <a:pt x="34" y="254"/>
                  </a:cubicBezTo>
                  <a:cubicBezTo>
                    <a:pt x="34" y="255"/>
                    <a:pt x="34" y="255"/>
                    <a:pt x="33" y="256"/>
                  </a:cubicBezTo>
                  <a:cubicBezTo>
                    <a:pt x="33" y="257"/>
                    <a:pt x="32" y="257"/>
                    <a:pt x="32" y="258"/>
                  </a:cubicBezTo>
                  <a:cubicBezTo>
                    <a:pt x="32" y="259"/>
                    <a:pt x="32" y="260"/>
                    <a:pt x="32" y="261"/>
                  </a:cubicBezTo>
                  <a:cubicBezTo>
                    <a:pt x="32" y="263"/>
                    <a:pt x="32" y="266"/>
                    <a:pt x="32" y="268"/>
                  </a:cubicBezTo>
                  <a:cubicBezTo>
                    <a:pt x="32" y="269"/>
                    <a:pt x="32" y="270"/>
                    <a:pt x="32" y="272"/>
                  </a:cubicBezTo>
                  <a:cubicBezTo>
                    <a:pt x="32" y="271"/>
                    <a:pt x="32" y="271"/>
                    <a:pt x="32" y="271"/>
                  </a:cubicBezTo>
                  <a:cubicBezTo>
                    <a:pt x="35" y="271"/>
                    <a:pt x="37" y="272"/>
                    <a:pt x="40" y="272"/>
                  </a:cubicBezTo>
                  <a:cubicBezTo>
                    <a:pt x="41" y="272"/>
                    <a:pt x="43" y="272"/>
                    <a:pt x="45" y="272"/>
                  </a:cubicBezTo>
                  <a:cubicBezTo>
                    <a:pt x="46" y="272"/>
                    <a:pt x="48" y="272"/>
                    <a:pt x="49" y="272"/>
                  </a:cubicBezTo>
                  <a:cubicBezTo>
                    <a:pt x="50" y="273"/>
                    <a:pt x="51" y="274"/>
                    <a:pt x="52" y="274"/>
                  </a:cubicBezTo>
                  <a:cubicBezTo>
                    <a:pt x="53" y="274"/>
                    <a:pt x="55" y="274"/>
                    <a:pt x="56" y="274"/>
                  </a:cubicBezTo>
                  <a:cubicBezTo>
                    <a:pt x="56" y="274"/>
                    <a:pt x="57" y="274"/>
                    <a:pt x="58" y="274"/>
                  </a:cubicBezTo>
                  <a:cubicBezTo>
                    <a:pt x="58" y="273"/>
                    <a:pt x="58" y="273"/>
                    <a:pt x="59" y="272"/>
                  </a:cubicBezTo>
                  <a:cubicBezTo>
                    <a:pt x="59" y="272"/>
                    <a:pt x="61" y="272"/>
                    <a:pt x="62" y="272"/>
                  </a:cubicBezTo>
                  <a:cubicBezTo>
                    <a:pt x="62" y="273"/>
                    <a:pt x="62" y="274"/>
                    <a:pt x="63" y="274"/>
                  </a:cubicBezTo>
                  <a:cubicBezTo>
                    <a:pt x="62" y="275"/>
                    <a:pt x="63" y="275"/>
                    <a:pt x="63" y="275"/>
                  </a:cubicBezTo>
                  <a:cubicBezTo>
                    <a:pt x="63" y="276"/>
                    <a:pt x="63" y="276"/>
                    <a:pt x="63" y="276"/>
                  </a:cubicBezTo>
                  <a:cubicBezTo>
                    <a:pt x="64" y="277"/>
                    <a:pt x="64" y="278"/>
                    <a:pt x="64" y="280"/>
                  </a:cubicBezTo>
                  <a:cubicBezTo>
                    <a:pt x="64" y="282"/>
                    <a:pt x="65" y="282"/>
                    <a:pt x="67" y="282"/>
                  </a:cubicBezTo>
                  <a:cubicBezTo>
                    <a:pt x="68" y="282"/>
                    <a:pt x="69" y="282"/>
                    <a:pt x="70" y="282"/>
                  </a:cubicBezTo>
                  <a:cubicBezTo>
                    <a:pt x="71" y="281"/>
                    <a:pt x="71" y="280"/>
                    <a:pt x="72" y="279"/>
                  </a:cubicBezTo>
                  <a:cubicBezTo>
                    <a:pt x="74" y="279"/>
                    <a:pt x="74" y="279"/>
                    <a:pt x="75" y="278"/>
                  </a:cubicBezTo>
                  <a:cubicBezTo>
                    <a:pt x="76" y="277"/>
                    <a:pt x="76" y="276"/>
                    <a:pt x="77" y="276"/>
                  </a:cubicBezTo>
                  <a:cubicBezTo>
                    <a:pt x="78" y="275"/>
                    <a:pt x="79" y="276"/>
                    <a:pt x="79" y="276"/>
                  </a:cubicBezTo>
                  <a:cubicBezTo>
                    <a:pt x="80" y="276"/>
                    <a:pt x="81" y="276"/>
                    <a:pt x="81" y="276"/>
                  </a:cubicBezTo>
                  <a:cubicBezTo>
                    <a:pt x="82" y="276"/>
                    <a:pt x="82" y="276"/>
                    <a:pt x="83" y="276"/>
                  </a:cubicBezTo>
                  <a:cubicBezTo>
                    <a:pt x="84" y="276"/>
                    <a:pt x="85" y="277"/>
                    <a:pt x="86" y="277"/>
                  </a:cubicBezTo>
                  <a:cubicBezTo>
                    <a:pt x="87" y="279"/>
                    <a:pt x="87" y="280"/>
                    <a:pt x="89" y="280"/>
                  </a:cubicBezTo>
                  <a:cubicBezTo>
                    <a:pt x="91" y="280"/>
                    <a:pt x="92" y="280"/>
                    <a:pt x="94" y="281"/>
                  </a:cubicBezTo>
                  <a:cubicBezTo>
                    <a:pt x="95" y="282"/>
                    <a:pt x="95" y="282"/>
                    <a:pt x="96" y="283"/>
                  </a:cubicBezTo>
                  <a:cubicBezTo>
                    <a:pt x="97" y="283"/>
                    <a:pt x="98" y="284"/>
                    <a:pt x="99" y="284"/>
                  </a:cubicBezTo>
                  <a:cubicBezTo>
                    <a:pt x="100" y="284"/>
                    <a:pt x="100" y="283"/>
                    <a:pt x="101" y="282"/>
                  </a:cubicBezTo>
                  <a:cubicBezTo>
                    <a:pt x="102" y="282"/>
                    <a:pt x="104" y="280"/>
                    <a:pt x="105" y="281"/>
                  </a:cubicBezTo>
                  <a:cubicBezTo>
                    <a:pt x="106" y="281"/>
                    <a:pt x="106" y="282"/>
                    <a:pt x="106" y="282"/>
                  </a:cubicBezTo>
                  <a:cubicBezTo>
                    <a:pt x="107" y="282"/>
                    <a:pt x="107" y="281"/>
                    <a:pt x="108" y="280"/>
                  </a:cubicBezTo>
                  <a:cubicBezTo>
                    <a:pt x="109" y="279"/>
                    <a:pt x="111" y="277"/>
                    <a:pt x="112" y="275"/>
                  </a:cubicBezTo>
                  <a:cubicBezTo>
                    <a:pt x="113" y="272"/>
                    <a:pt x="114" y="267"/>
                    <a:pt x="111" y="264"/>
                  </a:cubicBezTo>
                  <a:cubicBezTo>
                    <a:pt x="108" y="262"/>
                    <a:pt x="105" y="264"/>
                    <a:pt x="103" y="261"/>
                  </a:cubicBezTo>
                  <a:cubicBezTo>
                    <a:pt x="103" y="260"/>
                    <a:pt x="103" y="259"/>
                    <a:pt x="102" y="259"/>
                  </a:cubicBezTo>
                  <a:cubicBezTo>
                    <a:pt x="102" y="258"/>
                    <a:pt x="101" y="258"/>
                    <a:pt x="100" y="258"/>
                  </a:cubicBezTo>
                  <a:cubicBezTo>
                    <a:pt x="99" y="257"/>
                    <a:pt x="99" y="257"/>
                    <a:pt x="98" y="256"/>
                  </a:cubicBezTo>
                  <a:cubicBezTo>
                    <a:pt x="96" y="255"/>
                    <a:pt x="91" y="254"/>
                    <a:pt x="89" y="256"/>
                  </a:cubicBezTo>
                  <a:cubicBezTo>
                    <a:pt x="86" y="258"/>
                    <a:pt x="95" y="263"/>
                    <a:pt x="94" y="267"/>
                  </a:cubicBezTo>
                  <a:cubicBezTo>
                    <a:pt x="92" y="267"/>
                    <a:pt x="93" y="266"/>
                    <a:pt x="92" y="266"/>
                  </a:cubicBezTo>
                  <a:cubicBezTo>
                    <a:pt x="91" y="265"/>
                    <a:pt x="89" y="265"/>
                    <a:pt x="88" y="264"/>
                  </a:cubicBezTo>
                  <a:cubicBezTo>
                    <a:pt x="87" y="263"/>
                    <a:pt x="86" y="262"/>
                    <a:pt x="84" y="261"/>
                  </a:cubicBezTo>
                  <a:cubicBezTo>
                    <a:pt x="82" y="260"/>
                    <a:pt x="81" y="261"/>
                    <a:pt x="81" y="258"/>
                  </a:cubicBezTo>
                  <a:cubicBezTo>
                    <a:pt x="81" y="256"/>
                    <a:pt x="81" y="254"/>
                    <a:pt x="82" y="253"/>
                  </a:cubicBezTo>
                  <a:cubicBezTo>
                    <a:pt x="83" y="252"/>
                    <a:pt x="84" y="251"/>
                    <a:pt x="84" y="250"/>
                  </a:cubicBezTo>
                  <a:cubicBezTo>
                    <a:pt x="85" y="250"/>
                    <a:pt x="88" y="250"/>
                    <a:pt x="89" y="250"/>
                  </a:cubicBezTo>
                  <a:cubicBezTo>
                    <a:pt x="92" y="249"/>
                    <a:pt x="89" y="248"/>
                    <a:pt x="90" y="246"/>
                  </a:cubicBezTo>
                  <a:cubicBezTo>
                    <a:pt x="91" y="244"/>
                    <a:pt x="94" y="244"/>
                    <a:pt x="92" y="242"/>
                  </a:cubicBezTo>
                  <a:cubicBezTo>
                    <a:pt x="92" y="241"/>
                    <a:pt x="91" y="242"/>
                    <a:pt x="90" y="241"/>
                  </a:cubicBezTo>
                  <a:cubicBezTo>
                    <a:pt x="90" y="240"/>
                    <a:pt x="90" y="239"/>
                    <a:pt x="90" y="239"/>
                  </a:cubicBezTo>
                  <a:cubicBezTo>
                    <a:pt x="91" y="233"/>
                    <a:pt x="99" y="237"/>
                    <a:pt x="101" y="239"/>
                  </a:cubicBezTo>
                  <a:cubicBezTo>
                    <a:pt x="102" y="239"/>
                    <a:pt x="103" y="240"/>
                    <a:pt x="103" y="241"/>
                  </a:cubicBezTo>
                  <a:cubicBezTo>
                    <a:pt x="104" y="242"/>
                    <a:pt x="104" y="243"/>
                    <a:pt x="104" y="244"/>
                  </a:cubicBezTo>
                  <a:cubicBezTo>
                    <a:pt x="104" y="245"/>
                    <a:pt x="104" y="244"/>
                    <a:pt x="105" y="245"/>
                  </a:cubicBezTo>
                  <a:cubicBezTo>
                    <a:pt x="107" y="247"/>
                    <a:pt x="109" y="248"/>
                    <a:pt x="111" y="250"/>
                  </a:cubicBezTo>
                  <a:cubicBezTo>
                    <a:pt x="112" y="252"/>
                    <a:pt x="111" y="253"/>
                    <a:pt x="111" y="255"/>
                  </a:cubicBezTo>
                  <a:cubicBezTo>
                    <a:pt x="111" y="257"/>
                    <a:pt x="112" y="257"/>
                    <a:pt x="114" y="257"/>
                  </a:cubicBezTo>
                  <a:cubicBezTo>
                    <a:pt x="115" y="257"/>
                    <a:pt x="117" y="256"/>
                    <a:pt x="117" y="255"/>
                  </a:cubicBezTo>
                  <a:cubicBezTo>
                    <a:pt x="118" y="255"/>
                    <a:pt x="120" y="255"/>
                    <a:pt x="120" y="257"/>
                  </a:cubicBezTo>
                  <a:cubicBezTo>
                    <a:pt x="121" y="258"/>
                    <a:pt x="120" y="259"/>
                    <a:pt x="121" y="259"/>
                  </a:cubicBezTo>
                  <a:cubicBezTo>
                    <a:pt x="122" y="260"/>
                    <a:pt x="125" y="260"/>
                    <a:pt x="126" y="261"/>
                  </a:cubicBezTo>
                  <a:cubicBezTo>
                    <a:pt x="127" y="261"/>
                    <a:pt x="129" y="262"/>
                    <a:pt x="130" y="263"/>
                  </a:cubicBezTo>
                  <a:cubicBezTo>
                    <a:pt x="131" y="263"/>
                    <a:pt x="132" y="264"/>
                    <a:pt x="133" y="264"/>
                  </a:cubicBezTo>
                  <a:cubicBezTo>
                    <a:pt x="136" y="266"/>
                    <a:pt x="137" y="268"/>
                    <a:pt x="137" y="272"/>
                  </a:cubicBezTo>
                  <a:cubicBezTo>
                    <a:pt x="137" y="273"/>
                    <a:pt x="137" y="274"/>
                    <a:pt x="138" y="275"/>
                  </a:cubicBezTo>
                  <a:cubicBezTo>
                    <a:pt x="139" y="276"/>
                    <a:pt x="140" y="277"/>
                    <a:pt x="141" y="278"/>
                  </a:cubicBezTo>
                  <a:cubicBezTo>
                    <a:pt x="142" y="279"/>
                    <a:pt x="142" y="278"/>
                    <a:pt x="143" y="280"/>
                  </a:cubicBezTo>
                  <a:cubicBezTo>
                    <a:pt x="143" y="281"/>
                    <a:pt x="143" y="283"/>
                    <a:pt x="143" y="284"/>
                  </a:cubicBezTo>
                  <a:cubicBezTo>
                    <a:pt x="143" y="286"/>
                    <a:pt x="143" y="297"/>
                    <a:pt x="146" y="296"/>
                  </a:cubicBezTo>
                  <a:cubicBezTo>
                    <a:pt x="147" y="296"/>
                    <a:pt x="147" y="294"/>
                    <a:pt x="148" y="293"/>
                  </a:cubicBezTo>
                  <a:cubicBezTo>
                    <a:pt x="148" y="292"/>
                    <a:pt x="149" y="290"/>
                    <a:pt x="149" y="288"/>
                  </a:cubicBezTo>
                  <a:cubicBezTo>
                    <a:pt x="150" y="286"/>
                    <a:pt x="150" y="284"/>
                    <a:pt x="151" y="282"/>
                  </a:cubicBezTo>
                  <a:cubicBezTo>
                    <a:pt x="152" y="281"/>
                    <a:pt x="152" y="280"/>
                    <a:pt x="152" y="279"/>
                  </a:cubicBezTo>
                  <a:cubicBezTo>
                    <a:pt x="153" y="279"/>
                    <a:pt x="154" y="278"/>
                    <a:pt x="154" y="278"/>
                  </a:cubicBezTo>
                  <a:cubicBezTo>
                    <a:pt x="154" y="277"/>
                    <a:pt x="154" y="276"/>
                    <a:pt x="154" y="275"/>
                  </a:cubicBezTo>
                  <a:cubicBezTo>
                    <a:pt x="154" y="274"/>
                    <a:pt x="155" y="275"/>
                    <a:pt x="155" y="274"/>
                  </a:cubicBezTo>
                  <a:cubicBezTo>
                    <a:pt x="155" y="273"/>
                    <a:pt x="155" y="272"/>
                    <a:pt x="155" y="271"/>
                  </a:cubicBezTo>
                  <a:cubicBezTo>
                    <a:pt x="155" y="268"/>
                    <a:pt x="156" y="265"/>
                    <a:pt x="157" y="261"/>
                  </a:cubicBezTo>
                  <a:cubicBezTo>
                    <a:pt x="157" y="259"/>
                    <a:pt x="159" y="257"/>
                    <a:pt x="160" y="255"/>
                  </a:cubicBezTo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5" name="Freeform 107">
              <a:extLst>
                <a:ext uri="{FF2B5EF4-FFF2-40B4-BE49-F238E27FC236}">
                  <a16:creationId xmlns:a16="http://schemas.microsoft.com/office/drawing/2014/main" id="{B9F66BBC-27CB-A42F-7DA4-0644C6138C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2923" y="4078149"/>
              <a:ext cx="95191" cy="157817"/>
            </a:xfrm>
            <a:custGeom>
              <a:avLst/>
              <a:gdLst/>
              <a:ahLst/>
              <a:cxnLst>
                <a:cxn ang="0">
                  <a:pos x="44" y="49"/>
                </a:cxn>
                <a:cxn ang="0">
                  <a:pos x="52" y="51"/>
                </a:cxn>
                <a:cxn ang="0">
                  <a:pos x="63" y="54"/>
                </a:cxn>
                <a:cxn ang="0">
                  <a:pos x="57" y="52"/>
                </a:cxn>
                <a:cxn ang="0">
                  <a:pos x="53" y="43"/>
                </a:cxn>
                <a:cxn ang="0">
                  <a:pos x="54" y="32"/>
                </a:cxn>
                <a:cxn ang="0">
                  <a:pos x="60" y="34"/>
                </a:cxn>
                <a:cxn ang="0">
                  <a:pos x="51" y="33"/>
                </a:cxn>
                <a:cxn ang="0">
                  <a:pos x="59" y="19"/>
                </a:cxn>
                <a:cxn ang="0">
                  <a:pos x="68" y="14"/>
                </a:cxn>
                <a:cxn ang="0">
                  <a:pos x="73" y="3"/>
                </a:cxn>
                <a:cxn ang="0">
                  <a:pos x="80" y="11"/>
                </a:cxn>
                <a:cxn ang="0">
                  <a:pos x="89" y="19"/>
                </a:cxn>
                <a:cxn ang="0">
                  <a:pos x="86" y="29"/>
                </a:cxn>
                <a:cxn ang="0">
                  <a:pos x="93" y="34"/>
                </a:cxn>
                <a:cxn ang="0">
                  <a:pos x="96" y="43"/>
                </a:cxn>
                <a:cxn ang="0">
                  <a:pos x="93" y="48"/>
                </a:cxn>
                <a:cxn ang="0">
                  <a:pos x="95" y="59"/>
                </a:cxn>
                <a:cxn ang="0">
                  <a:pos x="94" y="65"/>
                </a:cxn>
                <a:cxn ang="0">
                  <a:pos x="78" y="67"/>
                </a:cxn>
                <a:cxn ang="0">
                  <a:pos x="75" y="79"/>
                </a:cxn>
                <a:cxn ang="0">
                  <a:pos x="82" y="91"/>
                </a:cxn>
                <a:cxn ang="0">
                  <a:pos x="71" y="99"/>
                </a:cxn>
                <a:cxn ang="0">
                  <a:pos x="60" y="108"/>
                </a:cxn>
                <a:cxn ang="0">
                  <a:pos x="66" y="125"/>
                </a:cxn>
                <a:cxn ang="0">
                  <a:pos x="75" y="117"/>
                </a:cxn>
                <a:cxn ang="0">
                  <a:pos x="81" y="124"/>
                </a:cxn>
                <a:cxn ang="0">
                  <a:pos x="72" y="130"/>
                </a:cxn>
                <a:cxn ang="0">
                  <a:pos x="67" y="131"/>
                </a:cxn>
                <a:cxn ang="0">
                  <a:pos x="62" y="141"/>
                </a:cxn>
                <a:cxn ang="0">
                  <a:pos x="50" y="153"/>
                </a:cxn>
                <a:cxn ang="0">
                  <a:pos x="50" y="158"/>
                </a:cxn>
                <a:cxn ang="0">
                  <a:pos x="42" y="154"/>
                </a:cxn>
                <a:cxn ang="0">
                  <a:pos x="34" y="155"/>
                </a:cxn>
                <a:cxn ang="0">
                  <a:pos x="25" y="151"/>
                </a:cxn>
                <a:cxn ang="0">
                  <a:pos x="7" y="139"/>
                </a:cxn>
                <a:cxn ang="0">
                  <a:pos x="10" y="135"/>
                </a:cxn>
                <a:cxn ang="0">
                  <a:pos x="9" y="129"/>
                </a:cxn>
                <a:cxn ang="0">
                  <a:pos x="16" y="126"/>
                </a:cxn>
                <a:cxn ang="0">
                  <a:pos x="23" y="128"/>
                </a:cxn>
                <a:cxn ang="0">
                  <a:pos x="33" y="133"/>
                </a:cxn>
                <a:cxn ang="0">
                  <a:pos x="42" y="132"/>
                </a:cxn>
                <a:cxn ang="0">
                  <a:pos x="49" y="127"/>
                </a:cxn>
                <a:cxn ang="0">
                  <a:pos x="56" y="124"/>
                </a:cxn>
                <a:cxn ang="0">
                  <a:pos x="51" y="119"/>
                </a:cxn>
                <a:cxn ang="0">
                  <a:pos x="41" y="104"/>
                </a:cxn>
                <a:cxn ang="0">
                  <a:pos x="29" y="102"/>
                </a:cxn>
                <a:cxn ang="0">
                  <a:pos x="18" y="98"/>
                </a:cxn>
                <a:cxn ang="0">
                  <a:pos x="13" y="84"/>
                </a:cxn>
                <a:cxn ang="0">
                  <a:pos x="10" y="68"/>
                </a:cxn>
                <a:cxn ang="0">
                  <a:pos x="3" y="56"/>
                </a:cxn>
                <a:cxn ang="0">
                  <a:pos x="4" y="50"/>
                </a:cxn>
                <a:cxn ang="0">
                  <a:pos x="18" y="50"/>
                </a:cxn>
                <a:cxn ang="0">
                  <a:pos x="34" y="37"/>
                </a:cxn>
                <a:cxn ang="0">
                  <a:pos x="21" y="30"/>
                </a:cxn>
                <a:cxn ang="0">
                  <a:pos x="34" y="31"/>
                </a:cxn>
                <a:cxn ang="0">
                  <a:pos x="49" y="35"/>
                </a:cxn>
                <a:cxn ang="0">
                  <a:pos x="45" y="42"/>
                </a:cxn>
              </a:cxnLst>
              <a:rect l="0" t="0" r="r" b="b"/>
              <a:pathLst>
                <a:path w="97" h="161">
                  <a:moveTo>
                    <a:pt x="45" y="42"/>
                  </a:moveTo>
                  <a:cubicBezTo>
                    <a:pt x="45" y="43"/>
                    <a:pt x="41" y="46"/>
                    <a:pt x="42" y="48"/>
                  </a:cubicBezTo>
                  <a:cubicBezTo>
                    <a:pt x="42" y="49"/>
                    <a:pt x="43" y="49"/>
                    <a:pt x="44" y="49"/>
                  </a:cubicBezTo>
                  <a:cubicBezTo>
                    <a:pt x="46" y="49"/>
                    <a:pt x="46" y="49"/>
                    <a:pt x="48" y="50"/>
                  </a:cubicBezTo>
                  <a:cubicBezTo>
                    <a:pt x="49" y="52"/>
                    <a:pt x="48" y="54"/>
                    <a:pt x="50" y="56"/>
                  </a:cubicBezTo>
                  <a:cubicBezTo>
                    <a:pt x="53" y="59"/>
                    <a:pt x="52" y="53"/>
                    <a:pt x="52" y="51"/>
                  </a:cubicBezTo>
                  <a:cubicBezTo>
                    <a:pt x="55" y="52"/>
                    <a:pt x="58" y="54"/>
                    <a:pt x="60" y="54"/>
                  </a:cubicBezTo>
                  <a:cubicBezTo>
                    <a:pt x="61" y="54"/>
                    <a:pt x="61" y="54"/>
                    <a:pt x="62" y="54"/>
                  </a:cubicBezTo>
                  <a:cubicBezTo>
                    <a:pt x="62" y="54"/>
                    <a:pt x="62" y="54"/>
                    <a:pt x="63" y="54"/>
                  </a:cubicBezTo>
                  <a:cubicBezTo>
                    <a:pt x="64" y="53"/>
                    <a:pt x="60" y="50"/>
                    <a:pt x="59" y="51"/>
                  </a:cubicBezTo>
                  <a:cubicBezTo>
                    <a:pt x="59" y="51"/>
                    <a:pt x="59" y="52"/>
                    <a:pt x="59" y="52"/>
                  </a:cubicBezTo>
                  <a:cubicBezTo>
                    <a:pt x="58" y="52"/>
                    <a:pt x="58" y="52"/>
                    <a:pt x="57" y="52"/>
                  </a:cubicBezTo>
                  <a:cubicBezTo>
                    <a:pt x="57" y="52"/>
                    <a:pt x="54" y="50"/>
                    <a:pt x="54" y="50"/>
                  </a:cubicBezTo>
                  <a:cubicBezTo>
                    <a:pt x="53" y="49"/>
                    <a:pt x="53" y="48"/>
                    <a:pt x="53" y="48"/>
                  </a:cubicBezTo>
                  <a:cubicBezTo>
                    <a:pt x="52" y="47"/>
                    <a:pt x="52" y="44"/>
                    <a:pt x="53" y="43"/>
                  </a:cubicBezTo>
                  <a:cubicBezTo>
                    <a:pt x="53" y="42"/>
                    <a:pt x="55" y="42"/>
                    <a:pt x="55" y="41"/>
                  </a:cubicBezTo>
                  <a:cubicBezTo>
                    <a:pt x="57" y="39"/>
                    <a:pt x="54" y="38"/>
                    <a:pt x="54" y="36"/>
                  </a:cubicBezTo>
                  <a:cubicBezTo>
                    <a:pt x="53" y="35"/>
                    <a:pt x="54" y="34"/>
                    <a:pt x="54" y="32"/>
                  </a:cubicBezTo>
                  <a:cubicBezTo>
                    <a:pt x="54" y="31"/>
                    <a:pt x="53" y="29"/>
                    <a:pt x="55" y="30"/>
                  </a:cubicBezTo>
                  <a:cubicBezTo>
                    <a:pt x="57" y="30"/>
                    <a:pt x="56" y="34"/>
                    <a:pt x="58" y="35"/>
                  </a:cubicBezTo>
                  <a:cubicBezTo>
                    <a:pt x="58" y="36"/>
                    <a:pt x="60" y="36"/>
                    <a:pt x="60" y="34"/>
                  </a:cubicBezTo>
                  <a:cubicBezTo>
                    <a:pt x="61" y="33"/>
                    <a:pt x="59" y="32"/>
                    <a:pt x="58" y="31"/>
                  </a:cubicBezTo>
                  <a:cubicBezTo>
                    <a:pt x="57" y="31"/>
                    <a:pt x="55" y="31"/>
                    <a:pt x="54" y="31"/>
                  </a:cubicBezTo>
                  <a:cubicBezTo>
                    <a:pt x="52" y="31"/>
                    <a:pt x="52" y="32"/>
                    <a:pt x="51" y="33"/>
                  </a:cubicBezTo>
                  <a:cubicBezTo>
                    <a:pt x="50" y="32"/>
                    <a:pt x="49" y="27"/>
                    <a:pt x="50" y="26"/>
                  </a:cubicBezTo>
                  <a:cubicBezTo>
                    <a:pt x="51" y="25"/>
                    <a:pt x="54" y="26"/>
                    <a:pt x="55" y="25"/>
                  </a:cubicBezTo>
                  <a:cubicBezTo>
                    <a:pt x="57" y="23"/>
                    <a:pt x="58" y="20"/>
                    <a:pt x="59" y="19"/>
                  </a:cubicBezTo>
                  <a:cubicBezTo>
                    <a:pt x="60" y="17"/>
                    <a:pt x="62" y="15"/>
                    <a:pt x="63" y="14"/>
                  </a:cubicBezTo>
                  <a:cubicBezTo>
                    <a:pt x="64" y="14"/>
                    <a:pt x="65" y="13"/>
                    <a:pt x="67" y="12"/>
                  </a:cubicBezTo>
                  <a:cubicBezTo>
                    <a:pt x="67" y="13"/>
                    <a:pt x="67" y="13"/>
                    <a:pt x="68" y="14"/>
                  </a:cubicBezTo>
                  <a:cubicBezTo>
                    <a:pt x="67" y="11"/>
                    <a:pt x="65" y="9"/>
                    <a:pt x="66" y="7"/>
                  </a:cubicBezTo>
                  <a:cubicBezTo>
                    <a:pt x="66" y="4"/>
                    <a:pt x="67" y="0"/>
                    <a:pt x="70" y="0"/>
                  </a:cubicBezTo>
                  <a:cubicBezTo>
                    <a:pt x="72" y="0"/>
                    <a:pt x="72" y="1"/>
                    <a:pt x="73" y="3"/>
                  </a:cubicBezTo>
                  <a:cubicBezTo>
                    <a:pt x="74" y="4"/>
                    <a:pt x="74" y="7"/>
                    <a:pt x="76" y="8"/>
                  </a:cubicBezTo>
                  <a:cubicBezTo>
                    <a:pt x="77" y="8"/>
                    <a:pt x="78" y="7"/>
                    <a:pt x="79" y="8"/>
                  </a:cubicBezTo>
                  <a:cubicBezTo>
                    <a:pt x="79" y="8"/>
                    <a:pt x="79" y="10"/>
                    <a:pt x="80" y="11"/>
                  </a:cubicBezTo>
                  <a:cubicBezTo>
                    <a:pt x="80" y="12"/>
                    <a:pt x="81" y="13"/>
                    <a:pt x="82" y="14"/>
                  </a:cubicBezTo>
                  <a:cubicBezTo>
                    <a:pt x="83" y="14"/>
                    <a:pt x="83" y="12"/>
                    <a:pt x="84" y="11"/>
                  </a:cubicBezTo>
                  <a:cubicBezTo>
                    <a:pt x="86" y="14"/>
                    <a:pt x="89" y="16"/>
                    <a:pt x="89" y="19"/>
                  </a:cubicBezTo>
                  <a:cubicBezTo>
                    <a:pt x="90" y="20"/>
                    <a:pt x="91" y="20"/>
                    <a:pt x="92" y="22"/>
                  </a:cubicBezTo>
                  <a:cubicBezTo>
                    <a:pt x="92" y="23"/>
                    <a:pt x="90" y="23"/>
                    <a:pt x="89" y="24"/>
                  </a:cubicBezTo>
                  <a:cubicBezTo>
                    <a:pt x="87" y="26"/>
                    <a:pt x="85" y="27"/>
                    <a:pt x="86" y="29"/>
                  </a:cubicBezTo>
                  <a:cubicBezTo>
                    <a:pt x="87" y="30"/>
                    <a:pt x="87" y="31"/>
                    <a:pt x="87" y="33"/>
                  </a:cubicBezTo>
                  <a:cubicBezTo>
                    <a:pt x="87" y="33"/>
                    <a:pt x="87" y="36"/>
                    <a:pt x="87" y="36"/>
                  </a:cubicBezTo>
                  <a:cubicBezTo>
                    <a:pt x="89" y="38"/>
                    <a:pt x="91" y="34"/>
                    <a:pt x="93" y="34"/>
                  </a:cubicBezTo>
                  <a:cubicBezTo>
                    <a:pt x="94" y="34"/>
                    <a:pt x="95" y="37"/>
                    <a:pt x="96" y="38"/>
                  </a:cubicBezTo>
                  <a:cubicBezTo>
                    <a:pt x="96" y="39"/>
                    <a:pt x="97" y="40"/>
                    <a:pt x="97" y="41"/>
                  </a:cubicBezTo>
                  <a:cubicBezTo>
                    <a:pt x="97" y="42"/>
                    <a:pt x="96" y="42"/>
                    <a:pt x="96" y="43"/>
                  </a:cubicBezTo>
                  <a:cubicBezTo>
                    <a:pt x="96" y="43"/>
                    <a:pt x="96" y="43"/>
                    <a:pt x="95" y="44"/>
                  </a:cubicBezTo>
                  <a:cubicBezTo>
                    <a:pt x="95" y="45"/>
                    <a:pt x="96" y="45"/>
                    <a:pt x="95" y="46"/>
                  </a:cubicBezTo>
                  <a:cubicBezTo>
                    <a:pt x="95" y="47"/>
                    <a:pt x="95" y="47"/>
                    <a:pt x="93" y="48"/>
                  </a:cubicBezTo>
                  <a:cubicBezTo>
                    <a:pt x="88" y="49"/>
                    <a:pt x="93" y="52"/>
                    <a:pt x="95" y="54"/>
                  </a:cubicBezTo>
                  <a:cubicBezTo>
                    <a:pt x="95" y="55"/>
                    <a:pt x="95" y="56"/>
                    <a:pt x="95" y="57"/>
                  </a:cubicBezTo>
                  <a:cubicBezTo>
                    <a:pt x="95" y="58"/>
                    <a:pt x="95" y="58"/>
                    <a:pt x="95" y="59"/>
                  </a:cubicBezTo>
                  <a:cubicBezTo>
                    <a:pt x="96" y="60"/>
                    <a:pt x="96" y="60"/>
                    <a:pt x="96" y="60"/>
                  </a:cubicBezTo>
                  <a:cubicBezTo>
                    <a:pt x="97" y="62"/>
                    <a:pt x="97" y="60"/>
                    <a:pt x="97" y="62"/>
                  </a:cubicBezTo>
                  <a:cubicBezTo>
                    <a:pt x="96" y="63"/>
                    <a:pt x="94" y="64"/>
                    <a:pt x="94" y="65"/>
                  </a:cubicBezTo>
                  <a:cubicBezTo>
                    <a:pt x="92" y="65"/>
                    <a:pt x="90" y="67"/>
                    <a:pt x="88" y="67"/>
                  </a:cubicBezTo>
                  <a:cubicBezTo>
                    <a:pt x="86" y="66"/>
                    <a:pt x="88" y="65"/>
                    <a:pt x="86" y="65"/>
                  </a:cubicBezTo>
                  <a:cubicBezTo>
                    <a:pt x="84" y="64"/>
                    <a:pt x="80" y="66"/>
                    <a:pt x="78" y="67"/>
                  </a:cubicBezTo>
                  <a:cubicBezTo>
                    <a:pt x="76" y="68"/>
                    <a:pt x="73" y="69"/>
                    <a:pt x="71" y="70"/>
                  </a:cubicBezTo>
                  <a:cubicBezTo>
                    <a:pt x="68" y="71"/>
                    <a:pt x="67" y="72"/>
                    <a:pt x="68" y="75"/>
                  </a:cubicBezTo>
                  <a:cubicBezTo>
                    <a:pt x="69" y="78"/>
                    <a:pt x="72" y="78"/>
                    <a:pt x="75" y="79"/>
                  </a:cubicBezTo>
                  <a:cubicBezTo>
                    <a:pt x="77" y="80"/>
                    <a:pt x="80" y="81"/>
                    <a:pt x="81" y="83"/>
                  </a:cubicBezTo>
                  <a:cubicBezTo>
                    <a:pt x="81" y="84"/>
                    <a:pt x="82" y="85"/>
                    <a:pt x="82" y="86"/>
                  </a:cubicBezTo>
                  <a:cubicBezTo>
                    <a:pt x="83" y="88"/>
                    <a:pt x="82" y="90"/>
                    <a:pt x="82" y="91"/>
                  </a:cubicBezTo>
                  <a:cubicBezTo>
                    <a:pt x="82" y="93"/>
                    <a:pt x="82" y="95"/>
                    <a:pt x="80" y="97"/>
                  </a:cubicBezTo>
                  <a:cubicBezTo>
                    <a:pt x="79" y="98"/>
                    <a:pt x="77" y="99"/>
                    <a:pt x="75" y="99"/>
                  </a:cubicBezTo>
                  <a:cubicBezTo>
                    <a:pt x="74" y="99"/>
                    <a:pt x="72" y="98"/>
                    <a:pt x="71" y="99"/>
                  </a:cubicBezTo>
                  <a:cubicBezTo>
                    <a:pt x="69" y="100"/>
                    <a:pt x="70" y="102"/>
                    <a:pt x="69" y="103"/>
                  </a:cubicBezTo>
                  <a:cubicBezTo>
                    <a:pt x="68" y="104"/>
                    <a:pt x="67" y="105"/>
                    <a:pt x="65" y="105"/>
                  </a:cubicBezTo>
                  <a:cubicBezTo>
                    <a:pt x="63" y="106"/>
                    <a:pt x="60" y="104"/>
                    <a:pt x="60" y="108"/>
                  </a:cubicBezTo>
                  <a:cubicBezTo>
                    <a:pt x="63" y="108"/>
                    <a:pt x="68" y="108"/>
                    <a:pt x="66" y="112"/>
                  </a:cubicBezTo>
                  <a:cubicBezTo>
                    <a:pt x="66" y="115"/>
                    <a:pt x="64" y="116"/>
                    <a:pt x="65" y="119"/>
                  </a:cubicBezTo>
                  <a:cubicBezTo>
                    <a:pt x="67" y="117"/>
                    <a:pt x="66" y="124"/>
                    <a:pt x="66" y="125"/>
                  </a:cubicBezTo>
                  <a:cubicBezTo>
                    <a:pt x="69" y="122"/>
                    <a:pt x="70" y="121"/>
                    <a:pt x="73" y="121"/>
                  </a:cubicBezTo>
                  <a:cubicBezTo>
                    <a:pt x="75" y="121"/>
                    <a:pt x="75" y="122"/>
                    <a:pt x="75" y="120"/>
                  </a:cubicBezTo>
                  <a:cubicBezTo>
                    <a:pt x="76" y="119"/>
                    <a:pt x="75" y="118"/>
                    <a:pt x="75" y="117"/>
                  </a:cubicBezTo>
                  <a:cubicBezTo>
                    <a:pt x="79" y="116"/>
                    <a:pt x="85" y="118"/>
                    <a:pt x="87" y="121"/>
                  </a:cubicBezTo>
                  <a:cubicBezTo>
                    <a:pt x="87" y="123"/>
                    <a:pt x="88" y="123"/>
                    <a:pt x="86" y="124"/>
                  </a:cubicBezTo>
                  <a:cubicBezTo>
                    <a:pt x="85" y="124"/>
                    <a:pt x="83" y="124"/>
                    <a:pt x="81" y="124"/>
                  </a:cubicBezTo>
                  <a:cubicBezTo>
                    <a:pt x="79" y="124"/>
                    <a:pt x="78" y="124"/>
                    <a:pt x="77" y="126"/>
                  </a:cubicBezTo>
                  <a:cubicBezTo>
                    <a:pt x="77" y="126"/>
                    <a:pt x="77" y="128"/>
                    <a:pt x="76" y="128"/>
                  </a:cubicBezTo>
                  <a:cubicBezTo>
                    <a:pt x="74" y="129"/>
                    <a:pt x="73" y="128"/>
                    <a:pt x="72" y="130"/>
                  </a:cubicBezTo>
                  <a:cubicBezTo>
                    <a:pt x="71" y="131"/>
                    <a:pt x="71" y="132"/>
                    <a:pt x="71" y="133"/>
                  </a:cubicBezTo>
                  <a:cubicBezTo>
                    <a:pt x="70" y="133"/>
                    <a:pt x="67" y="134"/>
                    <a:pt x="67" y="133"/>
                  </a:cubicBezTo>
                  <a:cubicBezTo>
                    <a:pt x="66" y="133"/>
                    <a:pt x="67" y="132"/>
                    <a:pt x="67" y="131"/>
                  </a:cubicBezTo>
                  <a:cubicBezTo>
                    <a:pt x="64" y="130"/>
                    <a:pt x="63" y="131"/>
                    <a:pt x="64" y="133"/>
                  </a:cubicBezTo>
                  <a:cubicBezTo>
                    <a:pt x="65" y="135"/>
                    <a:pt x="66" y="138"/>
                    <a:pt x="65" y="139"/>
                  </a:cubicBezTo>
                  <a:cubicBezTo>
                    <a:pt x="64" y="141"/>
                    <a:pt x="63" y="141"/>
                    <a:pt x="62" y="141"/>
                  </a:cubicBezTo>
                  <a:cubicBezTo>
                    <a:pt x="61" y="142"/>
                    <a:pt x="60" y="142"/>
                    <a:pt x="59" y="143"/>
                  </a:cubicBezTo>
                  <a:cubicBezTo>
                    <a:pt x="58" y="144"/>
                    <a:pt x="57" y="145"/>
                    <a:pt x="56" y="146"/>
                  </a:cubicBezTo>
                  <a:cubicBezTo>
                    <a:pt x="54" y="149"/>
                    <a:pt x="53" y="151"/>
                    <a:pt x="50" y="153"/>
                  </a:cubicBezTo>
                  <a:cubicBezTo>
                    <a:pt x="49" y="154"/>
                    <a:pt x="49" y="154"/>
                    <a:pt x="49" y="155"/>
                  </a:cubicBezTo>
                  <a:cubicBezTo>
                    <a:pt x="48" y="157"/>
                    <a:pt x="49" y="159"/>
                    <a:pt x="49" y="161"/>
                  </a:cubicBezTo>
                  <a:cubicBezTo>
                    <a:pt x="49" y="160"/>
                    <a:pt x="50" y="159"/>
                    <a:pt x="50" y="158"/>
                  </a:cubicBezTo>
                  <a:cubicBezTo>
                    <a:pt x="51" y="157"/>
                    <a:pt x="50" y="156"/>
                    <a:pt x="49" y="155"/>
                  </a:cubicBezTo>
                  <a:cubicBezTo>
                    <a:pt x="47" y="154"/>
                    <a:pt x="47" y="154"/>
                    <a:pt x="45" y="154"/>
                  </a:cubicBezTo>
                  <a:cubicBezTo>
                    <a:pt x="44" y="154"/>
                    <a:pt x="43" y="153"/>
                    <a:pt x="42" y="154"/>
                  </a:cubicBezTo>
                  <a:cubicBezTo>
                    <a:pt x="41" y="154"/>
                    <a:pt x="40" y="154"/>
                    <a:pt x="39" y="154"/>
                  </a:cubicBezTo>
                  <a:cubicBezTo>
                    <a:pt x="38" y="154"/>
                    <a:pt x="37" y="154"/>
                    <a:pt x="36" y="154"/>
                  </a:cubicBezTo>
                  <a:cubicBezTo>
                    <a:pt x="35" y="154"/>
                    <a:pt x="35" y="154"/>
                    <a:pt x="34" y="155"/>
                  </a:cubicBezTo>
                  <a:cubicBezTo>
                    <a:pt x="33" y="155"/>
                    <a:pt x="29" y="156"/>
                    <a:pt x="28" y="155"/>
                  </a:cubicBezTo>
                  <a:cubicBezTo>
                    <a:pt x="27" y="154"/>
                    <a:pt x="28" y="153"/>
                    <a:pt x="27" y="153"/>
                  </a:cubicBezTo>
                  <a:cubicBezTo>
                    <a:pt x="27" y="152"/>
                    <a:pt x="26" y="151"/>
                    <a:pt x="25" y="151"/>
                  </a:cubicBezTo>
                  <a:cubicBezTo>
                    <a:pt x="21" y="149"/>
                    <a:pt x="18" y="147"/>
                    <a:pt x="14" y="147"/>
                  </a:cubicBezTo>
                  <a:cubicBezTo>
                    <a:pt x="11" y="147"/>
                    <a:pt x="11" y="146"/>
                    <a:pt x="10" y="144"/>
                  </a:cubicBezTo>
                  <a:cubicBezTo>
                    <a:pt x="8" y="143"/>
                    <a:pt x="5" y="142"/>
                    <a:pt x="7" y="139"/>
                  </a:cubicBezTo>
                  <a:cubicBezTo>
                    <a:pt x="7" y="139"/>
                    <a:pt x="7" y="138"/>
                    <a:pt x="8" y="137"/>
                  </a:cubicBezTo>
                  <a:cubicBezTo>
                    <a:pt x="8" y="137"/>
                    <a:pt x="9" y="137"/>
                    <a:pt x="10" y="137"/>
                  </a:cubicBezTo>
                  <a:cubicBezTo>
                    <a:pt x="10" y="136"/>
                    <a:pt x="11" y="136"/>
                    <a:pt x="10" y="135"/>
                  </a:cubicBezTo>
                  <a:cubicBezTo>
                    <a:pt x="10" y="135"/>
                    <a:pt x="10" y="134"/>
                    <a:pt x="9" y="134"/>
                  </a:cubicBezTo>
                  <a:cubicBezTo>
                    <a:pt x="9" y="134"/>
                    <a:pt x="9" y="134"/>
                    <a:pt x="9" y="133"/>
                  </a:cubicBezTo>
                  <a:cubicBezTo>
                    <a:pt x="8" y="132"/>
                    <a:pt x="8" y="130"/>
                    <a:pt x="9" y="129"/>
                  </a:cubicBezTo>
                  <a:cubicBezTo>
                    <a:pt x="9" y="127"/>
                    <a:pt x="10" y="126"/>
                    <a:pt x="12" y="125"/>
                  </a:cubicBezTo>
                  <a:cubicBezTo>
                    <a:pt x="13" y="125"/>
                    <a:pt x="14" y="124"/>
                    <a:pt x="15" y="125"/>
                  </a:cubicBezTo>
                  <a:cubicBezTo>
                    <a:pt x="16" y="125"/>
                    <a:pt x="16" y="125"/>
                    <a:pt x="16" y="126"/>
                  </a:cubicBezTo>
                  <a:cubicBezTo>
                    <a:pt x="17" y="126"/>
                    <a:pt x="18" y="127"/>
                    <a:pt x="19" y="128"/>
                  </a:cubicBezTo>
                  <a:cubicBezTo>
                    <a:pt x="20" y="128"/>
                    <a:pt x="21" y="128"/>
                    <a:pt x="22" y="128"/>
                  </a:cubicBezTo>
                  <a:cubicBezTo>
                    <a:pt x="22" y="128"/>
                    <a:pt x="22" y="128"/>
                    <a:pt x="23" y="128"/>
                  </a:cubicBezTo>
                  <a:cubicBezTo>
                    <a:pt x="23" y="128"/>
                    <a:pt x="24" y="130"/>
                    <a:pt x="24" y="130"/>
                  </a:cubicBezTo>
                  <a:cubicBezTo>
                    <a:pt x="26" y="132"/>
                    <a:pt x="28" y="133"/>
                    <a:pt x="30" y="132"/>
                  </a:cubicBezTo>
                  <a:cubicBezTo>
                    <a:pt x="32" y="132"/>
                    <a:pt x="32" y="132"/>
                    <a:pt x="33" y="133"/>
                  </a:cubicBezTo>
                  <a:cubicBezTo>
                    <a:pt x="34" y="135"/>
                    <a:pt x="35" y="137"/>
                    <a:pt x="37" y="135"/>
                  </a:cubicBezTo>
                  <a:cubicBezTo>
                    <a:pt x="38" y="134"/>
                    <a:pt x="38" y="133"/>
                    <a:pt x="40" y="132"/>
                  </a:cubicBezTo>
                  <a:cubicBezTo>
                    <a:pt x="40" y="132"/>
                    <a:pt x="41" y="132"/>
                    <a:pt x="42" y="132"/>
                  </a:cubicBezTo>
                  <a:cubicBezTo>
                    <a:pt x="42" y="130"/>
                    <a:pt x="41" y="128"/>
                    <a:pt x="42" y="127"/>
                  </a:cubicBezTo>
                  <a:cubicBezTo>
                    <a:pt x="43" y="126"/>
                    <a:pt x="46" y="124"/>
                    <a:pt x="47" y="125"/>
                  </a:cubicBezTo>
                  <a:cubicBezTo>
                    <a:pt x="48" y="125"/>
                    <a:pt x="48" y="126"/>
                    <a:pt x="49" y="127"/>
                  </a:cubicBezTo>
                  <a:cubicBezTo>
                    <a:pt x="49" y="125"/>
                    <a:pt x="48" y="120"/>
                    <a:pt x="49" y="119"/>
                  </a:cubicBezTo>
                  <a:cubicBezTo>
                    <a:pt x="50" y="119"/>
                    <a:pt x="52" y="121"/>
                    <a:pt x="52" y="121"/>
                  </a:cubicBezTo>
                  <a:cubicBezTo>
                    <a:pt x="54" y="123"/>
                    <a:pt x="54" y="123"/>
                    <a:pt x="56" y="124"/>
                  </a:cubicBezTo>
                  <a:cubicBezTo>
                    <a:pt x="57" y="124"/>
                    <a:pt x="57" y="125"/>
                    <a:pt x="58" y="125"/>
                  </a:cubicBezTo>
                  <a:cubicBezTo>
                    <a:pt x="58" y="124"/>
                    <a:pt x="58" y="123"/>
                    <a:pt x="58" y="123"/>
                  </a:cubicBezTo>
                  <a:cubicBezTo>
                    <a:pt x="57" y="121"/>
                    <a:pt x="52" y="119"/>
                    <a:pt x="51" y="119"/>
                  </a:cubicBezTo>
                  <a:cubicBezTo>
                    <a:pt x="50" y="117"/>
                    <a:pt x="48" y="115"/>
                    <a:pt x="46" y="113"/>
                  </a:cubicBezTo>
                  <a:cubicBezTo>
                    <a:pt x="44" y="112"/>
                    <a:pt x="44" y="111"/>
                    <a:pt x="44" y="109"/>
                  </a:cubicBezTo>
                  <a:cubicBezTo>
                    <a:pt x="44" y="106"/>
                    <a:pt x="44" y="106"/>
                    <a:pt x="41" y="104"/>
                  </a:cubicBezTo>
                  <a:cubicBezTo>
                    <a:pt x="39" y="104"/>
                    <a:pt x="38" y="104"/>
                    <a:pt x="36" y="103"/>
                  </a:cubicBezTo>
                  <a:cubicBezTo>
                    <a:pt x="35" y="103"/>
                    <a:pt x="35" y="103"/>
                    <a:pt x="34" y="102"/>
                  </a:cubicBezTo>
                  <a:cubicBezTo>
                    <a:pt x="33" y="102"/>
                    <a:pt x="31" y="102"/>
                    <a:pt x="29" y="102"/>
                  </a:cubicBezTo>
                  <a:cubicBezTo>
                    <a:pt x="28" y="102"/>
                    <a:pt x="27" y="103"/>
                    <a:pt x="26" y="103"/>
                  </a:cubicBezTo>
                  <a:cubicBezTo>
                    <a:pt x="25" y="103"/>
                    <a:pt x="23" y="101"/>
                    <a:pt x="22" y="100"/>
                  </a:cubicBezTo>
                  <a:cubicBezTo>
                    <a:pt x="21" y="100"/>
                    <a:pt x="18" y="98"/>
                    <a:pt x="18" y="98"/>
                  </a:cubicBezTo>
                  <a:cubicBezTo>
                    <a:pt x="18" y="97"/>
                    <a:pt x="18" y="96"/>
                    <a:pt x="18" y="96"/>
                  </a:cubicBezTo>
                  <a:cubicBezTo>
                    <a:pt x="18" y="93"/>
                    <a:pt x="17" y="77"/>
                    <a:pt x="13" y="78"/>
                  </a:cubicBezTo>
                  <a:cubicBezTo>
                    <a:pt x="12" y="80"/>
                    <a:pt x="13" y="82"/>
                    <a:pt x="13" y="84"/>
                  </a:cubicBezTo>
                  <a:cubicBezTo>
                    <a:pt x="13" y="82"/>
                    <a:pt x="12" y="77"/>
                    <a:pt x="14" y="76"/>
                  </a:cubicBezTo>
                  <a:cubicBezTo>
                    <a:pt x="14" y="75"/>
                    <a:pt x="16" y="75"/>
                    <a:pt x="15" y="73"/>
                  </a:cubicBezTo>
                  <a:cubicBezTo>
                    <a:pt x="14" y="71"/>
                    <a:pt x="11" y="71"/>
                    <a:pt x="10" y="68"/>
                  </a:cubicBezTo>
                  <a:cubicBezTo>
                    <a:pt x="9" y="67"/>
                    <a:pt x="10" y="65"/>
                    <a:pt x="10" y="64"/>
                  </a:cubicBezTo>
                  <a:cubicBezTo>
                    <a:pt x="10" y="63"/>
                    <a:pt x="10" y="62"/>
                    <a:pt x="10" y="61"/>
                  </a:cubicBezTo>
                  <a:cubicBezTo>
                    <a:pt x="9" y="58"/>
                    <a:pt x="5" y="58"/>
                    <a:pt x="3" y="56"/>
                  </a:cubicBezTo>
                  <a:cubicBezTo>
                    <a:pt x="2" y="55"/>
                    <a:pt x="2" y="55"/>
                    <a:pt x="2" y="53"/>
                  </a:cubicBezTo>
                  <a:cubicBezTo>
                    <a:pt x="1" y="52"/>
                    <a:pt x="0" y="51"/>
                    <a:pt x="1" y="50"/>
                  </a:cubicBezTo>
                  <a:cubicBezTo>
                    <a:pt x="2" y="49"/>
                    <a:pt x="3" y="49"/>
                    <a:pt x="4" y="50"/>
                  </a:cubicBezTo>
                  <a:cubicBezTo>
                    <a:pt x="5" y="51"/>
                    <a:pt x="6" y="53"/>
                    <a:pt x="7" y="54"/>
                  </a:cubicBezTo>
                  <a:cubicBezTo>
                    <a:pt x="9" y="55"/>
                    <a:pt x="10" y="50"/>
                    <a:pt x="11" y="49"/>
                  </a:cubicBezTo>
                  <a:cubicBezTo>
                    <a:pt x="13" y="46"/>
                    <a:pt x="16" y="51"/>
                    <a:pt x="18" y="50"/>
                  </a:cubicBezTo>
                  <a:cubicBezTo>
                    <a:pt x="21" y="50"/>
                    <a:pt x="23" y="45"/>
                    <a:pt x="25" y="43"/>
                  </a:cubicBezTo>
                  <a:cubicBezTo>
                    <a:pt x="27" y="42"/>
                    <a:pt x="28" y="41"/>
                    <a:pt x="30" y="41"/>
                  </a:cubicBezTo>
                  <a:cubicBezTo>
                    <a:pt x="31" y="40"/>
                    <a:pt x="35" y="40"/>
                    <a:pt x="34" y="37"/>
                  </a:cubicBezTo>
                  <a:cubicBezTo>
                    <a:pt x="34" y="36"/>
                    <a:pt x="33" y="36"/>
                    <a:pt x="32" y="35"/>
                  </a:cubicBezTo>
                  <a:cubicBezTo>
                    <a:pt x="31" y="35"/>
                    <a:pt x="30" y="34"/>
                    <a:pt x="28" y="33"/>
                  </a:cubicBezTo>
                  <a:cubicBezTo>
                    <a:pt x="26" y="31"/>
                    <a:pt x="24" y="31"/>
                    <a:pt x="21" y="30"/>
                  </a:cubicBezTo>
                  <a:cubicBezTo>
                    <a:pt x="20" y="29"/>
                    <a:pt x="20" y="29"/>
                    <a:pt x="20" y="28"/>
                  </a:cubicBezTo>
                  <a:cubicBezTo>
                    <a:pt x="23" y="27"/>
                    <a:pt x="25" y="29"/>
                    <a:pt x="28" y="30"/>
                  </a:cubicBezTo>
                  <a:cubicBezTo>
                    <a:pt x="30" y="31"/>
                    <a:pt x="32" y="31"/>
                    <a:pt x="34" y="31"/>
                  </a:cubicBezTo>
                  <a:cubicBezTo>
                    <a:pt x="35" y="30"/>
                    <a:pt x="36" y="30"/>
                    <a:pt x="36" y="29"/>
                  </a:cubicBezTo>
                  <a:cubicBezTo>
                    <a:pt x="40" y="28"/>
                    <a:pt x="45" y="28"/>
                    <a:pt x="48" y="28"/>
                  </a:cubicBezTo>
                  <a:cubicBezTo>
                    <a:pt x="49" y="30"/>
                    <a:pt x="50" y="34"/>
                    <a:pt x="49" y="35"/>
                  </a:cubicBezTo>
                  <a:cubicBezTo>
                    <a:pt x="49" y="36"/>
                    <a:pt x="46" y="36"/>
                    <a:pt x="46" y="37"/>
                  </a:cubicBezTo>
                  <a:cubicBezTo>
                    <a:pt x="45" y="39"/>
                    <a:pt x="46" y="41"/>
                    <a:pt x="46" y="43"/>
                  </a:cubicBezTo>
                  <a:lnTo>
                    <a:pt x="45" y="4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6" name="Freeform 108">
              <a:extLst>
                <a:ext uri="{FF2B5EF4-FFF2-40B4-BE49-F238E27FC236}">
                  <a16:creationId xmlns:a16="http://schemas.microsoft.com/office/drawing/2014/main" id="{7F65F735-DD04-32ED-262D-91024B9D0D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8315" y="4166660"/>
              <a:ext cx="29226" cy="30896"/>
            </a:xfrm>
            <a:custGeom>
              <a:avLst/>
              <a:gdLst/>
              <a:ahLst/>
              <a:cxnLst>
                <a:cxn ang="0">
                  <a:pos x="26" y="15"/>
                </a:cxn>
                <a:cxn ang="0">
                  <a:pos x="20" y="8"/>
                </a:cxn>
                <a:cxn ang="0">
                  <a:pos x="9" y="0"/>
                </a:cxn>
                <a:cxn ang="0">
                  <a:pos x="2" y="5"/>
                </a:cxn>
                <a:cxn ang="0">
                  <a:pos x="3" y="18"/>
                </a:cxn>
                <a:cxn ang="0">
                  <a:pos x="10" y="29"/>
                </a:cxn>
                <a:cxn ang="0">
                  <a:pos x="19" y="31"/>
                </a:cxn>
                <a:cxn ang="0">
                  <a:pos x="28" y="28"/>
                </a:cxn>
                <a:cxn ang="0">
                  <a:pos x="28" y="16"/>
                </a:cxn>
              </a:cxnLst>
              <a:rect l="0" t="0" r="r" b="b"/>
              <a:pathLst>
                <a:path w="30" h="32">
                  <a:moveTo>
                    <a:pt x="26" y="15"/>
                  </a:moveTo>
                  <a:cubicBezTo>
                    <a:pt x="25" y="12"/>
                    <a:pt x="22" y="10"/>
                    <a:pt x="20" y="8"/>
                  </a:cubicBezTo>
                  <a:cubicBezTo>
                    <a:pt x="17" y="5"/>
                    <a:pt x="13" y="0"/>
                    <a:pt x="9" y="0"/>
                  </a:cubicBezTo>
                  <a:cubicBezTo>
                    <a:pt x="7" y="0"/>
                    <a:pt x="3" y="3"/>
                    <a:pt x="2" y="5"/>
                  </a:cubicBezTo>
                  <a:cubicBezTo>
                    <a:pt x="0" y="8"/>
                    <a:pt x="2" y="15"/>
                    <a:pt x="3" y="18"/>
                  </a:cubicBezTo>
                  <a:cubicBezTo>
                    <a:pt x="5" y="22"/>
                    <a:pt x="7" y="26"/>
                    <a:pt x="10" y="29"/>
                  </a:cubicBezTo>
                  <a:cubicBezTo>
                    <a:pt x="12" y="32"/>
                    <a:pt x="15" y="32"/>
                    <a:pt x="19" y="31"/>
                  </a:cubicBezTo>
                  <a:cubicBezTo>
                    <a:pt x="22" y="31"/>
                    <a:pt x="27" y="31"/>
                    <a:pt x="28" y="28"/>
                  </a:cubicBezTo>
                  <a:cubicBezTo>
                    <a:pt x="30" y="26"/>
                    <a:pt x="30" y="18"/>
                    <a:pt x="28" y="16"/>
                  </a:cubicBezTo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67" name="Freeform 109">
            <a:extLst>
              <a:ext uri="{FF2B5EF4-FFF2-40B4-BE49-F238E27FC236}">
                <a16:creationId xmlns:a16="http://schemas.microsoft.com/office/drawing/2014/main" id="{A8FDE070-A4BD-F100-C18B-A7DAA4A44C2C}"/>
              </a:ext>
            </a:extLst>
          </p:cNvPr>
          <p:cNvSpPr>
            <a:spLocks/>
          </p:cNvSpPr>
          <p:nvPr/>
        </p:nvSpPr>
        <p:spPr bwMode="auto">
          <a:xfrm>
            <a:off x="9492772" y="3315121"/>
            <a:ext cx="721377" cy="961013"/>
          </a:xfrm>
          <a:custGeom>
            <a:avLst/>
            <a:gdLst/>
            <a:ahLst/>
            <a:cxnLst>
              <a:cxn ang="0">
                <a:pos x="480" y="297"/>
              </a:cxn>
              <a:cxn ang="0">
                <a:pos x="483" y="257"/>
              </a:cxn>
              <a:cxn ang="0">
                <a:pos x="476" y="216"/>
              </a:cxn>
              <a:cxn ang="0">
                <a:pos x="458" y="173"/>
              </a:cxn>
              <a:cxn ang="0">
                <a:pos x="446" y="106"/>
              </a:cxn>
              <a:cxn ang="0">
                <a:pos x="445" y="78"/>
              </a:cxn>
              <a:cxn ang="0">
                <a:pos x="401" y="61"/>
              </a:cxn>
              <a:cxn ang="0">
                <a:pos x="426" y="54"/>
              </a:cxn>
              <a:cxn ang="0">
                <a:pos x="419" y="31"/>
              </a:cxn>
              <a:cxn ang="0">
                <a:pos x="405" y="38"/>
              </a:cxn>
              <a:cxn ang="0">
                <a:pos x="398" y="38"/>
              </a:cxn>
              <a:cxn ang="0">
                <a:pos x="390" y="49"/>
              </a:cxn>
              <a:cxn ang="0">
                <a:pos x="352" y="57"/>
              </a:cxn>
              <a:cxn ang="0">
                <a:pos x="321" y="60"/>
              </a:cxn>
              <a:cxn ang="0">
                <a:pos x="304" y="84"/>
              </a:cxn>
              <a:cxn ang="0">
                <a:pos x="286" y="66"/>
              </a:cxn>
              <a:cxn ang="0">
                <a:pos x="282" y="34"/>
              </a:cxn>
              <a:cxn ang="0">
                <a:pos x="256" y="48"/>
              </a:cxn>
              <a:cxn ang="0">
                <a:pos x="223" y="42"/>
              </a:cxn>
              <a:cxn ang="0">
                <a:pos x="222" y="10"/>
              </a:cxn>
              <a:cxn ang="0">
                <a:pos x="187" y="11"/>
              </a:cxn>
              <a:cxn ang="0">
                <a:pos x="157" y="1"/>
              </a:cxn>
              <a:cxn ang="0">
                <a:pos x="163" y="30"/>
              </a:cxn>
              <a:cxn ang="0">
                <a:pos x="173" y="41"/>
              </a:cxn>
              <a:cxn ang="0">
                <a:pos x="155" y="59"/>
              </a:cxn>
              <a:cxn ang="0">
                <a:pos x="158" y="74"/>
              </a:cxn>
              <a:cxn ang="0">
                <a:pos x="169" y="96"/>
              </a:cxn>
              <a:cxn ang="0">
                <a:pos x="169" y="101"/>
              </a:cxn>
              <a:cxn ang="0">
                <a:pos x="138" y="113"/>
              </a:cxn>
              <a:cxn ang="0">
                <a:pos x="123" y="134"/>
              </a:cxn>
              <a:cxn ang="0">
                <a:pos x="96" y="112"/>
              </a:cxn>
              <a:cxn ang="0">
                <a:pos x="66" y="146"/>
              </a:cxn>
              <a:cxn ang="0">
                <a:pos x="56" y="203"/>
              </a:cxn>
              <a:cxn ang="0">
                <a:pos x="59" y="228"/>
              </a:cxn>
              <a:cxn ang="0">
                <a:pos x="43" y="265"/>
              </a:cxn>
              <a:cxn ang="0">
                <a:pos x="0" y="283"/>
              </a:cxn>
              <a:cxn ang="0">
                <a:pos x="10" y="324"/>
              </a:cxn>
              <a:cxn ang="0">
                <a:pos x="4" y="351"/>
              </a:cxn>
              <a:cxn ang="0">
                <a:pos x="1" y="377"/>
              </a:cxn>
              <a:cxn ang="0">
                <a:pos x="13" y="414"/>
              </a:cxn>
              <a:cxn ang="0">
                <a:pos x="28" y="457"/>
              </a:cxn>
              <a:cxn ang="0">
                <a:pos x="79" y="505"/>
              </a:cxn>
              <a:cxn ang="0">
                <a:pos x="95" y="563"/>
              </a:cxn>
              <a:cxn ang="0">
                <a:pos x="110" y="637"/>
              </a:cxn>
              <a:cxn ang="0">
                <a:pos x="147" y="627"/>
              </a:cxn>
              <a:cxn ang="0">
                <a:pos x="189" y="640"/>
              </a:cxn>
              <a:cxn ang="0">
                <a:pos x="233" y="655"/>
              </a:cxn>
              <a:cxn ang="0">
                <a:pos x="289" y="643"/>
              </a:cxn>
              <a:cxn ang="0">
                <a:pos x="341" y="629"/>
              </a:cxn>
              <a:cxn ang="0">
                <a:pos x="375" y="634"/>
              </a:cxn>
              <a:cxn ang="0">
                <a:pos x="364" y="603"/>
              </a:cxn>
              <a:cxn ang="0">
                <a:pos x="398" y="571"/>
              </a:cxn>
              <a:cxn ang="0">
                <a:pos x="418" y="552"/>
              </a:cxn>
              <a:cxn ang="0">
                <a:pos x="398" y="517"/>
              </a:cxn>
              <a:cxn ang="0">
                <a:pos x="365" y="488"/>
              </a:cxn>
              <a:cxn ang="0">
                <a:pos x="354" y="445"/>
              </a:cxn>
              <a:cxn ang="0">
                <a:pos x="339" y="413"/>
              </a:cxn>
              <a:cxn ang="0">
                <a:pos x="361" y="401"/>
              </a:cxn>
              <a:cxn ang="0">
                <a:pos x="392" y="392"/>
              </a:cxn>
              <a:cxn ang="0">
                <a:pos x="412" y="380"/>
              </a:cxn>
              <a:cxn ang="0">
                <a:pos x="446" y="363"/>
              </a:cxn>
              <a:cxn ang="0">
                <a:pos x="472" y="359"/>
              </a:cxn>
              <a:cxn ang="0">
                <a:pos x="496" y="326"/>
              </a:cxn>
            </a:cxnLst>
            <a:rect l="0" t="0" r="r" b="b"/>
            <a:pathLst>
              <a:path w="496" h="661">
                <a:moveTo>
                  <a:pt x="496" y="323"/>
                </a:moveTo>
                <a:cubicBezTo>
                  <a:pt x="495" y="322"/>
                  <a:pt x="495" y="321"/>
                  <a:pt x="494" y="320"/>
                </a:cubicBezTo>
                <a:cubicBezTo>
                  <a:pt x="494" y="319"/>
                  <a:pt x="493" y="318"/>
                  <a:pt x="492" y="317"/>
                </a:cubicBezTo>
                <a:cubicBezTo>
                  <a:pt x="492" y="317"/>
                  <a:pt x="491" y="317"/>
                  <a:pt x="491" y="316"/>
                </a:cubicBezTo>
                <a:cubicBezTo>
                  <a:pt x="491" y="316"/>
                  <a:pt x="491" y="315"/>
                  <a:pt x="490" y="314"/>
                </a:cubicBezTo>
                <a:cubicBezTo>
                  <a:pt x="490" y="312"/>
                  <a:pt x="490" y="311"/>
                  <a:pt x="489" y="309"/>
                </a:cubicBezTo>
                <a:cubicBezTo>
                  <a:pt x="488" y="308"/>
                  <a:pt x="488" y="308"/>
                  <a:pt x="487" y="307"/>
                </a:cubicBezTo>
                <a:cubicBezTo>
                  <a:pt x="486" y="306"/>
                  <a:pt x="484" y="306"/>
                  <a:pt x="483" y="305"/>
                </a:cubicBezTo>
                <a:cubicBezTo>
                  <a:pt x="482" y="304"/>
                  <a:pt x="481" y="303"/>
                  <a:pt x="479" y="302"/>
                </a:cubicBezTo>
                <a:cubicBezTo>
                  <a:pt x="478" y="301"/>
                  <a:pt x="478" y="301"/>
                  <a:pt x="478" y="301"/>
                </a:cubicBezTo>
                <a:cubicBezTo>
                  <a:pt x="477" y="300"/>
                  <a:pt x="476" y="299"/>
                  <a:pt x="477" y="298"/>
                </a:cubicBezTo>
                <a:cubicBezTo>
                  <a:pt x="478" y="298"/>
                  <a:pt x="479" y="298"/>
                  <a:pt x="479" y="297"/>
                </a:cubicBezTo>
                <a:cubicBezTo>
                  <a:pt x="479" y="297"/>
                  <a:pt x="480" y="297"/>
                  <a:pt x="480" y="297"/>
                </a:cubicBezTo>
                <a:cubicBezTo>
                  <a:pt x="480" y="296"/>
                  <a:pt x="481" y="296"/>
                  <a:pt x="481" y="295"/>
                </a:cubicBezTo>
                <a:cubicBezTo>
                  <a:pt x="481" y="293"/>
                  <a:pt x="480" y="291"/>
                  <a:pt x="480" y="289"/>
                </a:cubicBezTo>
                <a:cubicBezTo>
                  <a:pt x="480" y="290"/>
                  <a:pt x="479" y="288"/>
                  <a:pt x="479" y="288"/>
                </a:cubicBezTo>
                <a:cubicBezTo>
                  <a:pt x="479" y="288"/>
                  <a:pt x="478" y="288"/>
                  <a:pt x="478" y="287"/>
                </a:cubicBezTo>
                <a:cubicBezTo>
                  <a:pt x="478" y="287"/>
                  <a:pt x="478" y="286"/>
                  <a:pt x="478" y="286"/>
                </a:cubicBezTo>
                <a:cubicBezTo>
                  <a:pt x="477" y="284"/>
                  <a:pt x="475" y="282"/>
                  <a:pt x="474" y="280"/>
                </a:cubicBezTo>
                <a:cubicBezTo>
                  <a:pt x="475" y="279"/>
                  <a:pt x="476" y="278"/>
                  <a:pt x="477" y="278"/>
                </a:cubicBezTo>
                <a:cubicBezTo>
                  <a:pt x="476" y="278"/>
                  <a:pt x="475" y="279"/>
                  <a:pt x="474" y="278"/>
                </a:cubicBezTo>
                <a:cubicBezTo>
                  <a:pt x="474" y="277"/>
                  <a:pt x="474" y="274"/>
                  <a:pt x="474" y="273"/>
                </a:cubicBezTo>
                <a:cubicBezTo>
                  <a:pt x="474" y="270"/>
                  <a:pt x="473" y="269"/>
                  <a:pt x="477" y="268"/>
                </a:cubicBezTo>
                <a:cubicBezTo>
                  <a:pt x="479" y="268"/>
                  <a:pt x="481" y="268"/>
                  <a:pt x="482" y="266"/>
                </a:cubicBezTo>
                <a:cubicBezTo>
                  <a:pt x="482" y="265"/>
                  <a:pt x="482" y="265"/>
                  <a:pt x="482" y="265"/>
                </a:cubicBezTo>
                <a:cubicBezTo>
                  <a:pt x="482" y="262"/>
                  <a:pt x="482" y="260"/>
                  <a:pt x="483" y="257"/>
                </a:cubicBezTo>
                <a:cubicBezTo>
                  <a:pt x="483" y="254"/>
                  <a:pt x="485" y="251"/>
                  <a:pt x="482" y="249"/>
                </a:cubicBezTo>
                <a:cubicBezTo>
                  <a:pt x="482" y="248"/>
                  <a:pt x="479" y="247"/>
                  <a:pt x="479" y="246"/>
                </a:cubicBezTo>
                <a:cubicBezTo>
                  <a:pt x="478" y="245"/>
                  <a:pt x="479" y="245"/>
                  <a:pt x="479" y="244"/>
                </a:cubicBezTo>
                <a:cubicBezTo>
                  <a:pt x="479" y="243"/>
                  <a:pt x="478" y="242"/>
                  <a:pt x="478" y="240"/>
                </a:cubicBezTo>
                <a:cubicBezTo>
                  <a:pt x="478" y="240"/>
                  <a:pt x="478" y="238"/>
                  <a:pt x="478" y="238"/>
                </a:cubicBezTo>
                <a:cubicBezTo>
                  <a:pt x="477" y="237"/>
                  <a:pt x="476" y="237"/>
                  <a:pt x="476" y="237"/>
                </a:cubicBezTo>
                <a:cubicBezTo>
                  <a:pt x="476" y="237"/>
                  <a:pt x="476" y="236"/>
                  <a:pt x="475" y="236"/>
                </a:cubicBezTo>
                <a:cubicBezTo>
                  <a:pt x="475" y="236"/>
                  <a:pt x="475" y="236"/>
                  <a:pt x="474" y="235"/>
                </a:cubicBezTo>
                <a:cubicBezTo>
                  <a:pt x="474" y="234"/>
                  <a:pt x="473" y="231"/>
                  <a:pt x="473" y="230"/>
                </a:cubicBezTo>
                <a:cubicBezTo>
                  <a:pt x="473" y="228"/>
                  <a:pt x="473" y="227"/>
                  <a:pt x="473" y="225"/>
                </a:cubicBezTo>
                <a:cubicBezTo>
                  <a:pt x="472" y="223"/>
                  <a:pt x="472" y="224"/>
                  <a:pt x="473" y="223"/>
                </a:cubicBezTo>
                <a:cubicBezTo>
                  <a:pt x="474" y="221"/>
                  <a:pt x="475" y="221"/>
                  <a:pt x="475" y="219"/>
                </a:cubicBezTo>
                <a:cubicBezTo>
                  <a:pt x="476" y="218"/>
                  <a:pt x="476" y="217"/>
                  <a:pt x="476" y="216"/>
                </a:cubicBezTo>
                <a:cubicBezTo>
                  <a:pt x="476" y="215"/>
                  <a:pt x="477" y="213"/>
                  <a:pt x="477" y="212"/>
                </a:cubicBezTo>
                <a:cubicBezTo>
                  <a:pt x="476" y="209"/>
                  <a:pt x="472" y="209"/>
                  <a:pt x="470" y="206"/>
                </a:cubicBezTo>
                <a:cubicBezTo>
                  <a:pt x="470" y="206"/>
                  <a:pt x="470" y="205"/>
                  <a:pt x="470" y="205"/>
                </a:cubicBezTo>
                <a:cubicBezTo>
                  <a:pt x="469" y="203"/>
                  <a:pt x="469" y="201"/>
                  <a:pt x="467" y="200"/>
                </a:cubicBezTo>
                <a:cubicBezTo>
                  <a:pt x="466" y="198"/>
                  <a:pt x="465" y="198"/>
                  <a:pt x="464" y="197"/>
                </a:cubicBezTo>
                <a:cubicBezTo>
                  <a:pt x="463" y="196"/>
                  <a:pt x="462" y="196"/>
                  <a:pt x="461" y="195"/>
                </a:cubicBezTo>
                <a:cubicBezTo>
                  <a:pt x="459" y="194"/>
                  <a:pt x="458" y="193"/>
                  <a:pt x="457" y="191"/>
                </a:cubicBezTo>
                <a:cubicBezTo>
                  <a:pt x="456" y="190"/>
                  <a:pt x="455" y="189"/>
                  <a:pt x="453" y="188"/>
                </a:cubicBezTo>
                <a:cubicBezTo>
                  <a:pt x="453" y="187"/>
                  <a:pt x="451" y="187"/>
                  <a:pt x="451" y="185"/>
                </a:cubicBezTo>
                <a:cubicBezTo>
                  <a:pt x="451" y="185"/>
                  <a:pt x="452" y="184"/>
                  <a:pt x="452" y="184"/>
                </a:cubicBezTo>
                <a:cubicBezTo>
                  <a:pt x="452" y="184"/>
                  <a:pt x="452" y="183"/>
                  <a:pt x="452" y="183"/>
                </a:cubicBezTo>
                <a:cubicBezTo>
                  <a:pt x="453" y="181"/>
                  <a:pt x="454" y="179"/>
                  <a:pt x="455" y="177"/>
                </a:cubicBezTo>
                <a:cubicBezTo>
                  <a:pt x="456" y="176"/>
                  <a:pt x="457" y="175"/>
                  <a:pt x="458" y="173"/>
                </a:cubicBezTo>
                <a:cubicBezTo>
                  <a:pt x="458" y="172"/>
                  <a:pt x="459" y="171"/>
                  <a:pt x="459" y="170"/>
                </a:cubicBezTo>
                <a:cubicBezTo>
                  <a:pt x="460" y="169"/>
                  <a:pt x="461" y="169"/>
                  <a:pt x="461" y="169"/>
                </a:cubicBezTo>
                <a:cubicBezTo>
                  <a:pt x="462" y="168"/>
                  <a:pt x="463" y="165"/>
                  <a:pt x="464" y="164"/>
                </a:cubicBezTo>
                <a:cubicBezTo>
                  <a:pt x="466" y="162"/>
                  <a:pt x="467" y="161"/>
                  <a:pt x="468" y="158"/>
                </a:cubicBezTo>
                <a:cubicBezTo>
                  <a:pt x="469" y="156"/>
                  <a:pt x="469" y="154"/>
                  <a:pt x="469" y="151"/>
                </a:cubicBezTo>
                <a:cubicBezTo>
                  <a:pt x="469" y="149"/>
                  <a:pt x="470" y="145"/>
                  <a:pt x="469" y="143"/>
                </a:cubicBezTo>
                <a:cubicBezTo>
                  <a:pt x="468" y="140"/>
                  <a:pt x="466" y="137"/>
                  <a:pt x="465" y="135"/>
                </a:cubicBezTo>
                <a:cubicBezTo>
                  <a:pt x="463" y="130"/>
                  <a:pt x="462" y="126"/>
                  <a:pt x="460" y="121"/>
                </a:cubicBezTo>
                <a:cubicBezTo>
                  <a:pt x="460" y="119"/>
                  <a:pt x="459" y="116"/>
                  <a:pt x="459" y="114"/>
                </a:cubicBezTo>
                <a:cubicBezTo>
                  <a:pt x="458" y="112"/>
                  <a:pt x="459" y="109"/>
                  <a:pt x="459" y="107"/>
                </a:cubicBezTo>
                <a:cubicBezTo>
                  <a:pt x="459" y="106"/>
                  <a:pt x="458" y="101"/>
                  <a:pt x="457" y="102"/>
                </a:cubicBezTo>
                <a:cubicBezTo>
                  <a:pt x="456" y="103"/>
                  <a:pt x="454" y="106"/>
                  <a:pt x="452" y="106"/>
                </a:cubicBezTo>
                <a:cubicBezTo>
                  <a:pt x="450" y="107"/>
                  <a:pt x="447" y="106"/>
                  <a:pt x="446" y="106"/>
                </a:cubicBezTo>
                <a:cubicBezTo>
                  <a:pt x="445" y="105"/>
                  <a:pt x="444" y="104"/>
                  <a:pt x="443" y="103"/>
                </a:cubicBezTo>
                <a:cubicBezTo>
                  <a:pt x="441" y="102"/>
                  <a:pt x="438" y="101"/>
                  <a:pt x="437" y="100"/>
                </a:cubicBezTo>
                <a:cubicBezTo>
                  <a:pt x="437" y="100"/>
                  <a:pt x="437" y="99"/>
                  <a:pt x="437" y="98"/>
                </a:cubicBezTo>
                <a:cubicBezTo>
                  <a:pt x="437" y="98"/>
                  <a:pt x="436" y="97"/>
                  <a:pt x="436" y="96"/>
                </a:cubicBezTo>
                <a:cubicBezTo>
                  <a:pt x="439" y="94"/>
                  <a:pt x="442" y="95"/>
                  <a:pt x="445" y="95"/>
                </a:cubicBezTo>
                <a:cubicBezTo>
                  <a:pt x="447" y="95"/>
                  <a:pt x="448" y="94"/>
                  <a:pt x="450" y="94"/>
                </a:cubicBezTo>
                <a:cubicBezTo>
                  <a:pt x="451" y="93"/>
                  <a:pt x="452" y="93"/>
                  <a:pt x="453" y="93"/>
                </a:cubicBezTo>
                <a:cubicBezTo>
                  <a:pt x="454" y="93"/>
                  <a:pt x="455" y="93"/>
                  <a:pt x="456" y="93"/>
                </a:cubicBezTo>
                <a:cubicBezTo>
                  <a:pt x="456" y="92"/>
                  <a:pt x="455" y="92"/>
                  <a:pt x="455" y="91"/>
                </a:cubicBezTo>
                <a:cubicBezTo>
                  <a:pt x="454" y="90"/>
                  <a:pt x="454" y="90"/>
                  <a:pt x="454" y="89"/>
                </a:cubicBezTo>
                <a:cubicBezTo>
                  <a:pt x="453" y="88"/>
                  <a:pt x="452" y="87"/>
                  <a:pt x="451" y="86"/>
                </a:cubicBezTo>
                <a:cubicBezTo>
                  <a:pt x="450" y="84"/>
                  <a:pt x="449" y="83"/>
                  <a:pt x="448" y="81"/>
                </a:cubicBezTo>
                <a:cubicBezTo>
                  <a:pt x="447" y="80"/>
                  <a:pt x="446" y="80"/>
                  <a:pt x="445" y="78"/>
                </a:cubicBezTo>
                <a:cubicBezTo>
                  <a:pt x="443" y="76"/>
                  <a:pt x="440" y="74"/>
                  <a:pt x="438" y="72"/>
                </a:cubicBezTo>
                <a:cubicBezTo>
                  <a:pt x="437" y="72"/>
                  <a:pt x="436" y="71"/>
                  <a:pt x="434" y="71"/>
                </a:cubicBezTo>
                <a:cubicBezTo>
                  <a:pt x="434" y="69"/>
                  <a:pt x="426" y="67"/>
                  <a:pt x="426" y="70"/>
                </a:cubicBezTo>
                <a:cubicBezTo>
                  <a:pt x="427" y="72"/>
                  <a:pt x="431" y="73"/>
                  <a:pt x="431" y="75"/>
                </a:cubicBezTo>
                <a:cubicBezTo>
                  <a:pt x="431" y="77"/>
                  <a:pt x="428" y="75"/>
                  <a:pt x="427" y="74"/>
                </a:cubicBezTo>
                <a:cubicBezTo>
                  <a:pt x="425" y="73"/>
                  <a:pt x="424" y="73"/>
                  <a:pt x="422" y="73"/>
                </a:cubicBezTo>
                <a:cubicBezTo>
                  <a:pt x="421" y="72"/>
                  <a:pt x="421" y="72"/>
                  <a:pt x="420" y="72"/>
                </a:cubicBezTo>
                <a:cubicBezTo>
                  <a:pt x="418" y="71"/>
                  <a:pt x="418" y="72"/>
                  <a:pt x="416" y="72"/>
                </a:cubicBezTo>
                <a:cubicBezTo>
                  <a:pt x="415" y="72"/>
                  <a:pt x="413" y="72"/>
                  <a:pt x="412" y="71"/>
                </a:cubicBezTo>
                <a:cubicBezTo>
                  <a:pt x="410" y="70"/>
                  <a:pt x="410" y="69"/>
                  <a:pt x="409" y="67"/>
                </a:cubicBezTo>
                <a:cubicBezTo>
                  <a:pt x="408" y="66"/>
                  <a:pt x="405" y="65"/>
                  <a:pt x="404" y="63"/>
                </a:cubicBezTo>
                <a:cubicBezTo>
                  <a:pt x="403" y="63"/>
                  <a:pt x="403" y="61"/>
                  <a:pt x="402" y="61"/>
                </a:cubicBezTo>
                <a:cubicBezTo>
                  <a:pt x="402" y="61"/>
                  <a:pt x="401" y="61"/>
                  <a:pt x="401" y="61"/>
                </a:cubicBezTo>
                <a:cubicBezTo>
                  <a:pt x="399" y="61"/>
                  <a:pt x="398" y="60"/>
                  <a:pt x="397" y="60"/>
                </a:cubicBezTo>
                <a:cubicBezTo>
                  <a:pt x="396" y="59"/>
                  <a:pt x="396" y="59"/>
                  <a:pt x="395" y="59"/>
                </a:cubicBezTo>
                <a:cubicBezTo>
                  <a:pt x="394" y="58"/>
                  <a:pt x="394" y="58"/>
                  <a:pt x="396" y="56"/>
                </a:cubicBezTo>
                <a:cubicBezTo>
                  <a:pt x="397" y="55"/>
                  <a:pt x="397" y="55"/>
                  <a:pt x="399" y="55"/>
                </a:cubicBezTo>
                <a:cubicBezTo>
                  <a:pt x="399" y="58"/>
                  <a:pt x="403" y="57"/>
                  <a:pt x="405" y="57"/>
                </a:cubicBezTo>
                <a:cubicBezTo>
                  <a:pt x="406" y="59"/>
                  <a:pt x="405" y="61"/>
                  <a:pt x="407" y="62"/>
                </a:cubicBezTo>
                <a:cubicBezTo>
                  <a:pt x="409" y="63"/>
                  <a:pt x="410" y="61"/>
                  <a:pt x="410" y="59"/>
                </a:cubicBezTo>
                <a:cubicBezTo>
                  <a:pt x="410" y="59"/>
                  <a:pt x="410" y="58"/>
                  <a:pt x="410" y="57"/>
                </a:cubicBezTo>
                <a:cubicBezTo>
                  <a:pt x="410" y="56"/>
                  <a:pt x="410" y="56"/>
                  <a:pt x="410" y="55"/>
                </a:cubicBezTo>
                <a:cubicBezTo>
                  <a:pt x="410" y="53"/>
                  <a:pt x="409" y="51"/>
                  <a:pt x="411" y="50"/>
                </a:cubicBezTo>
                <a:cubicBezTo>
                  <a:pt x="413" y="50"/>
                  <a:pt x="413" y="52"/>
                  <a:pt x="415" y="52"/>
                </a:cubicBezTo>
                <a:cubicBezTo>
                  <a:pt x="416" y="52"/>
                  <a:pt x="416" y="50"/>
                  <a:pt x="418" y="50"/>
                </a:cubicBezTo>
                <a:cubicBezTo>
                  <a:pt x="421" y="50"/>
                  <a:pt x="423" y="53"/>
                  <a:pt x="426" y="54"/>
                </a:cubicBezTo>
                <a:cubicBezTo>
                  <a:pt x="429" y="55"/>
                  <a:pt x="429" y="53"/>
                  <a:pt x="429" y="50"/>
                </a:cubicBezTo>
                <a:cubicBezTo>
                  <a:pt x="428" y="50"/>
                  <a:pt x="427" y="50"/>
                  <a:pt x="425" y="49"/>
                </a:cubicBezTo>
                <a:cubicBezTo>
                  <a:pt x="424" y="49"/>
                  <a:pt x="424" y="48"/>
                  <a:pt x="424" y="47"/>
                </a:cubicBezTo>
                <a:cubicBezTo>
                  <a:pt x="422" y="46"/>
                  <a:pt x="420" y="46"/>
                  <a:pt x="419" y="46"/>
                </a:cubicBezTo>
                <a:cubicBezTo>
                  <a:pt x="418" y="45"/>
                  <a:pt x="417" y="45"/>
                  <a:pt x="416" y="44"/>
                </a:cubicBezTo>
                <a:cubicBezTo>
                  <a:pt x="415" y="44"/>
                  <a:pt x="413" y="43"/>
                  <a:pt x="414" y="42"/>
                </a:cubicBezTo>
                <a:cubicBezTo>
                  <a:pt x="415" y="41"/>
                  <a:pt x="418" y="40"/>
                  <a:pt x="419" y="40"/>
                </a:cubicBezTo>
                <a:cubicBezTo>
                  <a:pt x="419" y="39"/>
                  <a:pt x="419" y="39"/>
                  <a:pt x="420" y="39"/>
                </a:cubicBezTo>
                <a:cubicBezTo>
                  <a:pt x="420" y="38"/>
                  <a:pt x="420" y="38"/>
                  <a:pt x="420" y="37"/>
                </a:cubicBezTo>
                <a:cubicBezTo>
                  <a:pt x="420" y="36"/>
                  <a:pt x="421" y="36"/>
                  <a:pt x="422" y="36"/>
                </a:cubicBezTo>
                <a:cubicBezTo>
                  <a:pt x="424" y="35"/>
                  <a:pt x="425" y="36"/>
                  <a:pt x="425" y="34"/>
                </a:cubicBezTo>
                <a:cubicBezTo>
                  <a:pt x="425" y="33"/>
                  <a:pt x="425" y="32"/>
                  <a:pt x="424" y="31"/>
                </a:cubicBezTo>
                <a:cubicBezTo>
                  <a:pt x="422" y="31"/>
                  <a:pt x="421" y="31"/>
                  <a:pt x="419" y="31"/>
                </a:cubicBezTo>
                <a:cubicBezTo>
                  <a:pt x="418" y="32"/>
                  <a:pt x="417" y="32"/>
                  <a:pt x="416" y="32"/>
                </a:cubicBezTo>
                <a:cubicBezTo>
                  <a:pt x="415" y="32"/>
                  <a:pt x="415" y="31"/>
                  <a:pt x="414" y="31"/>
                </a:cubicBezTo>
                <a:cubicBezTo>
                  <a:pt x="414" y="31"/>
                  <a:pt x="414" y="31"/>
                  <a:pt x="413" y="31"/>
                </a:cubicBezTo>
                <a:cubicBezTo>
                  <a:pt x="413" y="31"/>
                  <a:pt x="413" y="30"/>
                  <a:pt x="413" y="30"/>
                </a:cubicBezTo>
                <a:cubicBezTo>
                  <a:pt x="412" y="30"/>
                  <a:pt x="411" y="30"/>
                  <a:pt x="410" y="30"/>
                </a:cubicBezTo>
                <a:cubicBezTo>
                  <a:pt x="410" y="31"/>
                  <a:pt x="410" y="32"/>
                  <a:pt x="410" y="33"/>
                </a:cubicBezTo>
                <a:cubicBezTo>
                  <a:pt x="412" y="33"/>
                  <a:pt x="413" y="34"/>
                  <a:pt x="414" y="35"/>
                </a:cubicBezTo>
                <a:cubicBezTo>
                  <a:pt x="416" y="35"/>
                  <a:pt x="419" y="35"/>
                  <a:pt x="419" y="36"/>
                </a:cubicBezTo>
                <a:cubicBezTo>
                  <a:pt x="418" y="37"/>
                  <a:pt x="417" y="38"/>
                  <a:pt x="416" y="38"/>
                </a:cubicBezTo>
                <a:cubicBezTo>
                  <a:pt x="416" y="38"/>
                  <a:pt x="415" y="38"/>
                  <a:pt x="414" y="38"/>
                </a:cubicBezTo>
                <a:cubicBezTo>
                  <a:pt x="413" y="38"/>
                  <a:pt x="411" y="40"/>
                  <a:pt x="410" y="39"/>
                </a:cubicBezTo>
                <a:cubicBezTo>
                  <a:pt x="409" y="39"/>
                  <a:pt x="409" y="37"/>
                  <a:pt x="408" y="37"/>
                </a:cubicBezTo>
                <a:cubicBezTo>
                  <a:pt x="406" y="36"/>
                  <a:pt x="406" y="37"/>
                  <a:pt x="405" y="38"/>
                </a:cubicBezTo>
                <a:cubicBezTo>
                  <a:pt x="404" y="36"/>
                  <a:pt x="402" y="33"/>
                  <a:pt x="404" y="31"/>
                </a:cubicBezTo>
                <a:cubicBezTo>
                  <a:pt x="404" y="31"/>
                  <a:pt x="404" y="30"/>
                  <a:pt x="405" y="30"/>
                </a:cubicBezTo>
                <a:cubicBezTo>
                  <a:pt x="405" y="30"/>
                  <a:pt x="406" y="30"/>
                  <a:pt x="406" y="30"/>
                </a:cubicBezTo>
                <a:cubicBezTo>
                  <a:pt x="407" y="30"/>
                  <a:pt x="408" y="29"/>
                  <a:pt x="408" y="29"/>
                </a:cubicBezTo>
                <a:cubicBezTo>
                  <a:pt x="409" y="28"/>
                  <a:pt x="408" y="28"/>
                  <a:pt x="407" y="27"/>
                </a:cubicBezTo>
                <a:cubicBezTo>
                  <a:pt x="407" y="27"/>
                  <a:pt x="408" y="27"/>
                  <a:pt x="408" y="26"/>
                </a:cubicBezTo>
                <a:cubicBezTo>
                  <a:pt x="408" y="25"/>
                  <a:pt x="409" y="24"/>
                  <a:pt x="408" y="23"/>
                </a:cubicBezTo>
                <a:cubicBezTo>
                  <a:pt x="406" y="22"/>
                  <a:pt x="403" y="23"/>
                  <a:pt x="402" y="24"/>
                </a:cubicBezTo>
                <a:cubicBezTo>
                  <a:pt x="401" y="26"/>
                  <a:pt x="401" y="27"/>
                  <a:pt x="401" y="28"/>
                </a:cubicBezTo>
                <a:cubicBezTo>
                  <a:pt x="401" y="29"/>
                  <a:pt x="401" y="29"/>
                  <a:pt x="401" y="30"/>
                </a:cubicBezTo>
                <a:cubicBezTo>
                  <a:pt x="401" y="30"/>
                  <a:pt x="401" y="30"/>
                  <a:pt x="400" y="30"/>
                </a:cubicBezTo>
                <a:cubicBezTo>
                  <a:pt x="400" y="30"/>
                  <a:pt x="400" y="31"/>
                  <a:pt x="399" y="31"/>
                </a:cubicBezTo>
                <a:cubicBezTo>
                  <a:pt x="398" y="33"/>
                  <a:pt x="397" y="36"/>
                  <a:pt x="398" y="38"/>
                </a:cubicBezTo>
                <a:cubicBezTo>
                  <a:pt x="400" y="37"/>
                  <a:pt x="401" y="38"/>
                  <a:pt x="403" y="38"/>
                </a:cubicBezTo>
                <a:cubicBezTo>
                  <a:pt x="403" y="39"/>
                  <a:pt x="403" y="40"/>
                  <a:pt x="403" y="40"/>
                </a:cubicBezTo>
                <a:cubicBezTo>
                  <a:pt x="404" y="41"/>
                  <a:pt x="404" y="41"/>
                  <a:pt x="403" y="42"/>
                </a:cubicBezTo>
                <a:cubicBezTo>
                  <a:pt x="402" y="42"/>
                  <a:pt x="401" y="41"/>
                  <a:pt x="401" y="43"/>
                </a:cubicBezTo>
                <a:cubicBezTo>
                  <a:pt x="401" y="43"/>
                  <a:pt x="401" y="45"/>
                  <a:pt x="401" y="45"/>
                </a:cubicBezTo>
                <a:cubicBezTo>
                  <a:pt x="401" y="46"/>
                  <a:pt x="402" y="46"/>
                  <a:pt x="402" y="46"/>
                </a:cubicBezTo>
                <a:cubicBezTo>
                  <a:pt x="403" y="47"/>
                  <a:pt x="404" y="47"/>
                  <a:pt x="404" y="48"/>
                </a:cubicBezTo>
                <a:cubicBezTo>
                  <a:pt x="405" y="49"/>
                  <a:pt x="405" y="48"/>
                  <a:pt x="405" y="49"/>
                </a:cubicBezTo>
                <a:cubicBezTo>
                  <a:pt x="405" y="51"/>
                  <a:pt x="401" y="51"/>
                  <a:pt x="401" y="49"/>
                </a:cubicBezTo>
                <a:cubicBezTo>
                  <a:pt x="399" y="49"/>
                  <a:pt x="399" y="50"/>
                  <a:pt x="398" y="51"/>
                </a:cubicBezTo>
                <a:cubicBezTo>
                  <a:pt x="398" y="51"/>
                  <a:pt x="397" y="54"/>
                  <a:pt x="397" y="54"/>
                </a:cubicBezTo>
                <a:cubicBezTo>
                  <a:pt x="395" y="55"/>
                  <a:pt x="391" y="54"/>
                  <a:pt x="390" y="53"/>
                </a:cubicBezTo>
                <a:cubicBezTo>
                  <a:pt x="389" y="52"/>
                  <a:pt x="390" y="50"/>
                  <a:pt x="390" y="49"/>
                </a:cubicBezTo>
                <a:cubicBezTo>
                  <a:pt x="389" y="48"/>
                  <a:pt x="389" y="46"/>
                  <a:pt x="388" y="45"/>
                </a:cubicBezTo>
                <a:cubicBezTo>
                  <a:pt x="387" y="44"/>
                  <a:pt x="387" y="44"/>
                  <a:pt x="386" y="45"/>
                </a:cubicBezTo>
                <a:cubicBezTo>
                  <a:pt x="385" y="45"/>
                  <a:pt x="385" y="46"/>
                  <a:pt x="384" y="47"/>
                </a:cubicBezTo>
                <a:cubicBezTo>
                  <a:pt x="382" y="50"/>
                  <a:pt x="377" y="49"/>
                  <a:pt x="373" y="49"/>
                </a:cubicBezTo>
                <a:cubicBezTo>
                  <a:pt x="372" y="49"/>
                  <a:pt x="372" y="49"/>
                  <a:pt x="371" y="48"/>
                </a:cubicBezTo>
                <a:cubicBezTo>
                  <a:pt x="371" y="48"/>
                  <a:pt x="371" y="48"/>
                  <a:pt x="370" y="48"/>
                </a:cubicBezTo>
                <a:cubicBezTo>
                  <a:pt x="369" y="47"/>
                  <a:pt x="370" y="48"/>
                  <a:pt x="369" y="48"/>
                </a:cubicBezTo>
                <a:cubicBezTo>
                  <a:pt x="368" y="48"/>
                  <a:pt x="366" y="49"/>
                  <a:pt x="366" y="49"/>
                </a:cubicBezTo>
                <a:cubicBezTo>
                  <a:pt x="365" y="49"/>
                  <a:pt x="364" y="49"/>
                  <a:pt x="363" y="49"/>
                </a:cubicBezTo>
                <a:cubicBezTo>
                  <a:pt x="362" y="50"/>
                  <a:pt x="363" y="50"/>
                  <a:pt x="362" y="50"/>
                </a:cubicBezTo>
                <a:cubicBezTo>
                  <a:pt x="360" y="51"/>
                  <a:pt x="360" y="51"/>
                  <a:pt x="360" y="53"/>
                </a:cubicBezTo>
                <a:cubicBezTo>
                  <a:pt x="359" y="54"/>
                  <a:pt x="360" y="57"/>
                  <a:pt x="358" y="56"/>
                </a:cubicBezTo>
                <a:cubicBezTo>
                  <a:pt x="358" y="58"/>
                  <a:pt x="353" y="57"/>
                  <a:pt x="352" y="57"/>
                </a:cubicBezTo>
                <a:cubicBezTo>
                  <a:pt x="350" y="58"/>
                  <a:pt x="350" y="59"/>
                  <a:pt x="348" y="59"/>
                </a:cubicBezTo>
                <a:cubicBezTo>
                  <a:pt x="347" y="59"/>
                  <a:pt x="346" y="59"/>
                  <a:pt x="345" y="58"/>
                </a:cubicBezTo>
                <a:cubicBezTo>
                  <a:pt x="344" y="58"/>
                  <a:pt x="344" y="57"/>
                  <a:pt x="343" y="57"/>
                </a:cubicBezTo>
                <a:cubicBezTo>
                  <a:pt x="342" y="59"/>
                  <a:pt x="341" y="61"/>
                  <a:pt x="340" y="60"/>
                </a:cubicBezTo>
                <a:cubicBezTo>
                  <a:pt x="339" y="60"/>
                  <a:pt x="338" y="58"/>
                  <a:pt x="337" y="59"/>
                </a:cubicBezTo>
                <a:cubicBezTo>
                  <a:pt x="337" y="59"/>
                  <a:pt x="336" y="60"/>
                  <a:pt x="335" y="60"/>
                </a:cubicBezTo>
                <a:cubicBezTo>
                  <a:pt x="335" y="61"/>
                  <a:pt x="335" y="61"/>
                  <a:pt x="334" y="62"/>
                </a:cubicBezTo>
                <a:cubicBezTo>
                  <a:pt x="332" y="63"/>
                  <a:pt x="331" y="65"/>
                  <a:pt x="329" y="64"/>
                </a:cubicBezTo>
                <a:cubicBezTo>
                  <a:pt x="328" y="64"/>
                  <a:pt x="328" y="64"/>
                  <a:pt x="328" y="63"/>
                </a:cubicBezTo>
                <a:cubicBezTo>
                  <a:pt x="328" y="62"/>
                  <a:pt x="327" y="62"/>
                  <a:pt x="327" y="61"/>
                </a:cubicBezTo>
                <a:cubicBezTo>
                  <a:pt x="325" y="61"/>
                  <a:pt x="325" y="60"/>
                  <a:pt x="323" y="60"/>
                </a:cubicBezTo>
                <a:cubicBezTo>
                  <a:pt x="323" y="60"/>
                  <a:pt x="322" y="60"/>
                  <a:pt x="322" y="60"/>
                </a:cubicBezTo>
                <a:cubicBezTo>
                  <a:pt x="322" y="60"/>
                  <a:pt x="321" y="60"/>
                  <a:pt x="321" y="60"/>
                </a:cubicBezTo>
                <a:cubicBezTo>
                  <a:pt x="320" y="61"/>
                  <a:pt x="319" y="61"/>
                  <a:pt x="318" y="62"/>
                </a:cubicBezTo>
                <a:cubicBezTo>
                  <a:pt x="317" y="63"/>
                  <a:pt x="316" y="65"/>
                  <a:pt x="317" y="67"/>
                </a:cubicBezTo>
                <a:cubicBezTo>
                  <a:pt x="317" y="68"/>
                  <a:pt x="319" y="69"/>
                  <a:pt x="318" y="70"/>
                </a:cubicBezTo>
                <a:cubicBezTo>
                  <a:pt x="318" y="70"/>
                  <a:pt x="317" y="71"/>
                  <a:pt x="316" y="71"/>
                </a:cubicBezTo>
                <a:cubicBezTo>
                  <a:pt x="316" y="72"/>
                  <a:pt x="315" y="73"/>
                  <a:pt x="315" y="73"/>
                </a:cubicBezTo>
                <a:cubicBezTo>
                  <a:pt x="314" y="74"/>
                  <a:pt x="314" y="74"/>
                  <a:pt x="312" y="74"/>
                </a:cubicBezTo>
                <a:cubicBezTo>
                  <a:pt x="310" y="75"/>
                  <a:pt x="309" y="76"/>
                  <a:pt x="308" y="77"/>
                </a:cubicBezTo>
                <a:cubicBezTo>
                  <a:pt x="308" y="78"/>
                  <a:pt x="307" y="78"/>
                  <a:pt x="308" y="79"/>
                </a:cubicBezTo>
                <a:cubicBezTo>
                  <a:pt x="308" y="80"/>
                  <a:pt x="311" y="80"/>
                  <a:pt x="311" y="80"/>
                </a:cubicBezTo>
                <a:cubicBezTo>
                  <a:pt x="311" y="81"/>
                  <a:pt x="311" y="82"/>
                  <a:pt x="310" y="83"/>
                </a:cubicBezTo>
                <a:cubicBezTo>
                  <a:pt x="309" y="83"/>
                  <a:pt x="308" y="83"/>
                  <a:pt x="307" y="83"/>
                </a:cubicBezTo>
                <a:cubicBezTo>
                  <a:pt x="306" y="83"/>
                  <a:pt x="305" y="82"/>
                  <a:pt x="304" y="83"/>
                </a:cubicBezTo>
                <a:cubicBezTo>
                  <a:pt x="304" y="83"/>
                  <a:pt x="304" y="84"/>
                  <a:pt x="304" y="84"/>
                </a:cubicBezTo>
                <a:cubicBezTo>
                  <a:pt x="303" y="84"/>
                  <a:pt x="303" y="84"/>
                  <a:pt x="303" y="84"/>
                </a:cubicBezTo>
                <a:cubicBezTo>
                  <a:pt x="302" y="84"/>
                  <a:pt x="302" y="84"/>
                  <a:pt x="301" y="85"/>
                </a:cubicBezTo>
                <a:cubicBezTo>
                  <a:pt x="301" y="85"/>
                  <a:pt x="300" y="86"/>
                  <a:pt x="299" y="87"/>
                </a:cubicBezTo>
                <a:cubicBezTo>
                  <a:pt x="298" y="87"/>
                  <a:pt x="296" y="87"/>
                  <a:pt x="295" y="85"/>
                </a:cubicBezTo>
                <a:cubicBezTo>
                  <a:pt x="292" y="83"/>
                  <a:pt x="289" y="80"/>
                  <a:pt x="285" y="80"/>
                </a:cubicBezTo>
                <a:cubicBezTo>
                  <a:pt x="283" y="79"/>
                  <a:pt x="283" y="80"/>
                  <a:pt x="281" y="80"/>
                </a:cubicBezTo>
                <a:cubicBezTo>
                  <a:pt x="278" y="81"/>
                  <a:pt x="275" y="78"/>
                  <a:pt x="272" y="78"/>
                </a:cubicBezTo>
                <a:cubicBezTo>
                  <a:pt x="272" y="77"/>
                  <a:pt x="273" y="76"/>
                  <a:pt x="273" y="76"/>
                </a:cubicBezTo>
                <a:cubicBezTo>
                  <a:pt x="274" y="75"/>
                  <a:pt x="275" y="75"/>
                  <a:pt x="275" y="75"/>
                </a:cubicBezTo>
                <a:cubicBezTo>
                  <a:pt x="275" y="75"/>
                  <a:pt x="276" y="73"/>
                  <a:pt x="276" y="73"/>
                </a:cubicBezTo>
                <a:cubicBezTo>
                  <a:pt x="278" y="71"/>
                  <a:pt x="280" y="70"/>
                  <a:pt x="281" y="69"/>
                </a:cubicBezTo>
                <a:cubicBezTo>
                  <a:pt x="282" y="68"/>
                  <a:pt x="282" y="68"/>
                  <a:pt x="283" y="67"/>
                </a:cubicBezTo>
                <a:cubicBezTo>
                  <a:pt x="284" y="66"/>
                  <a:pt x="285" y="67"/>
                  <a:pt x="286" y="66"/>
                </a:cubicBezTo>
                <a:cubicBezTo>
                  <a:pt x="288" y="65"/>
                  <a:pt x="286" y="63"/>
                  <a:pt x="285" y="61"/>
                </a:cubicBezTo>
                <a:cubicBezTo>
                  <a:pt x="284" y="61"/>
                  <a:pt x="284" y="61"/>
                  <a:pt x="284" y="59"/>
                </a:cubicBezTo>
                <a:cubicBezTo>
                  <a:pt x="284" y="59"/>
                  <a:pt x="284" y="57"/>
                  <a:pt x="284" y="57"/>
                </a:cubicBezTo>
                <a:cubicBezTo>
                  <a:pt x="285" y="54"/>
                  <a:pt x="284" y="50"/>
                  <a:pt x="285" y="48"/>
                </a:cubicBezTo>
                <a:cubicBezTo>
                  <a:pt x="286" y="47"/>
                  <a:pt x="289" y="48"/>
                  <a:pt x="290" y="48"/>
                </a:cubicBezTo>
                <a:cubicBezTo>
                  <a:pt x="292" y="48"/>
                  <a:pt x="294" y="48"/>
                  <a:pt x="295" y="48"/>
                </a:cubicBezTo>
                <a:cubicBezTo>
                  <a:pt x="298" y="47"/>
                  <a:pt x="298" y="46"/>
                  <a:pt x="297" y="43"/>
                </a:cubicBezTo>
                <a:cubicBezTo>
                  <a:pt x="296" y="43"/>
                  <a:pt x="296" y="42"/>
                  <a:pt x="295" y="42"/>
                </a:cubicBezTo>
                <a:cubicBezTo>
                  <a:pt x="295" y="40"/>
                  <a:pt x="294" y="40"/>
                  <a:pt x="293" y="38"/>
                </a:cubicBezTo>
                <a:cubicBezTo>
                  <a:pt x="293" y="37"/>
                  <a:pt x="292" y="35"/>
                  <a:pt x="291" y="35"/>
                </a:cubicBezTo>
                <a:cubicBezTo>
                  <a:pt x="291" y="34"/>
                  <a:pt x="289" y="35"/>
                  <a:pt x="288" y="34"/>
                </a:cubicBezTo>
                <a:cubicBezTo>
                  <a:pt x="288" y="34"/>
                  <a:pt x="287" y="34"/>
                  <a:pt x="286" y="34"/>
                </a:cubicBezTo>
                <a:cubicBezTo>
                  <a:pt x="285" y="34"/>
                  <a:pt x="283" y="34"/>
                  <a:pt x="282" y="34"/>
                </a:cubicBezTo>
                <a:cubicBezTo>
                  <a:pt x="281" y="35"/>
                  <a:pt x="280" y="35"/>
                  <a:pt x="280" y="36"/>
                </a:cubicBezTo>
                <a:cubicBezTo>
                  <a:pt x="279" y="38"/>
                  <a:pt x="278" y="39"/>
                  <a:pt x="278" y="41"/>
                </a:cubicBezTo>
                <a:cubicBezTo>
                  <a:pt x="278" y="42"/>
                  <a:pt x="279" y="43"/>
                  <a:pt x="280" y="43"/>
                </a:cubicBezTo>
                <a:cubicBezTo>
                  <a:pt x="281" y="44"/>
                  <a:pt x="284" y="46"/>
                  <a:pt x="285" y="46"/>
                </a:cubicBezTo>
                <a:cubicBezTo>
                  <a:pt x="285" y="48"/>
                  <a:pt x="285" y="46"/>
                  <a:pt x="284" y="48"/>
                </a:cubicBezTo>
                <a:cubicBezTo>
                  <a:pt x="284" y="48"/>
                  <a:pt x="284" y="50"/>
                  <a:pt x="283" y="50"/>
                </a:cubicBezTo>
                <a:cubicBezTo>
                  <a:pt x="283" y="52"/>
                  <a:pt x="280" y="50"/>
                  <a:pt x="279" y="50"/>
                </a:cubicBezTo>
                <a:cubicBezTo>
                  <a:pt x="277" y="50"/>
                  <a:pt x="275" y="50"/>
                  <a:pt x="273" y="51"/>
                </a:cubicBezTo>
                <a:cubicBezTo>
                  <a:pt x="272" y="52"/>
                  <a:pt x="271" y="52"/>
                  <a:pt x="270" y="53"/>
                </a:cubicBezTo>
                <a:cubicBezTo>
                  <a:pt x="268" y="54"/>
                  <a:pt x="268" y="55"/>
                  <a:pt x="266" y="55"/>
                </a:cubicBezTo>
                <a:cubicBezTo>
                  <a:pt x="264" y="55"/>
                  <a:pt x="262" y="55"/>
                  <a:pt x="262" y="53"/>
                </a:cubicBezTo>
                <a:cubicBezTo>
                  <a:pt x="262" y="51"/>
                  <a:pt x="262" y="49"/>
                  <a:pt x="260" y="48"/>
                </a:cubicBezTo>
                <a:cubicBezTo>
                  <a:pt x="259" y="48"/>
                  <a:pt x="257" y="48"/>
                  <a:pt x="256" y="48"/>
                </a:cubicBezTo>
                <a:cubicBezTo>
                  <a:pt x="254" y="48"/>
                  <a:pt x="253" y="49"/>
                  <a:pt x="252" y="48"/>
                </a:cubicBezTo>
                <a:cubicBezTo>
                  <a:pt x="251" y="47"/>
                  <a:pt x="251" y="46"/>
                  <a:pt x="249" y="46"/>
                </a:cubicBezTo>
                <a:cubicBezTo>
                  <a:pt x="248" y="46"/>
                  <a:pt x="247" y="46"/>
                  <a:pt x="245" y="46"/>
                </a:cubicBezTo>
                <a:cubicBezTo>
                  <a:pt x="245" y="46"/>
                  <a:pt x="244" y="46"/>
                  <a:pt x="244" y="45"/>
                </a:cubicBezTo>
                <a:cubicBezTo>
                  <a:pt x="243" y="45"/>
                  <a:pt x="242" y="45"/>
                  <a:pt x="242" y="46"/>
                </a:cubicBezTo>
                <a:cubicBezTo>
                  <a:pt x="241" y="46"/>
                  <a:pt x="242" y="47"/>
                  <a:pt x="241" y="47"/>
                </a:cubicBezTo>
                <a:cubicBezTo>
                  <a:pt x="240" y="48"/>
                  <a:pt x="240" y="48"/>
                  <a:pt x="239" y="48"/>
                </a:cubicBezTo>
                <a:cubicBezTo>
                  <a:pt x="238" y="49"/>
                  <a:pt x="236" y="50"/>
                  <a:pt x="235" y="48"/>
                </a:cubicBezTo>
                <a:cubicBezTo>
                  <a:pt x="235" y="48"/>
                  <a:pt x="236" y="46"/>
                  <a:pt x="236" y="46"/>
                </a:cubicBezTo>
                <a:cubicBezTo>
                  <a:pt x="236" y="44"/>
                  <a:pt x="236" y="42"/>
                  <a:pt x="234" y="41"/>
                </a:cubicBezTo>
                <a:cubicBezTo>
                  <a:pt x="232" y="41"/>
                  <a:pt x="232" y="42"/>
                  <a:pt x="230" y="42"/>
                </a:cubicBezTo>
                <a:cubicBezTo>
                  <a:pt x="229" y="42"/>
                  <a:pt x="229" y="42"/>
                  <a:pt x="228" y="42"/>
                </a:cubicBezTo>
                <a:cubicBezTo>
                  <a:pt x="226" y="42"/>
                  <a:pt x="224" y="41"/>
                  <a:pt x="223" y="42"/>
                </a:cubicBezTo>
                <a:cubicBezTo>
                  <a:pt x="222" y="42"/>
                  <a:pt x="222" y="43"/>
                  <a:pt x="220" y="43"/>
                </a:cubicBezTo>
                <a:cubicBezTo>
                  <a:pt x="219" y="44"/>
                  <a:pt x="218" y="44"/>
                  <a:pt x="217" y="43"/>
                </a:cubicBezTo>
                <a:cubicBezTo>
                  <a:pt x="218" y="42"/>
                  <a:pt x="218" y="40"/>
                  <a:pt x="220" y="38"/>
                </a:cubicBezTo>
                <a:cubicBezTo>
                  <a:pt x="221" y="38"/>
                  <a:pt x="222" y="37"/>
                  <a:pt x="223" y="37"/>
                </a:cubicBezTo>
                <a:cubicBezTo>
                  <a:pt x="223" y="37"/>
                  <a:pt x="225" y="36"/>
                  <a:pt x="225" y="36"/>
                </a:cubicBezTo>
                <a:cubicBezTo>
                  <a:pt x="225" y="36"/>
                  <a:pt x="225" y="34"/>
                  <a:pt x="225" y="34"/>
                </a:cubicBezTo>
                <a:cubicBezTo>
                  <a:pt x="225" y="32"/>
                  <a:pt x="225" y="31"/>
                  <a:pt x="225" y="30"/>
                </a:cubicBezTo>
                <a:cubicBezTo>
                  <a:pt x="225" y="29"/>
                  <a:pt x="226" y="27"/>
                  <a:pt x="226" y="26"/>
                </a:cubicBezTo>
                <a:cubicBezTo>
                  <a:pt x="225" y="25"/>
                  <a:pt x="224" y="25"/>
                  <a:pt x="224" y="24"/>
                </a:cubicBezTo>
                <a:cubicBezTo>
                  <a:pt x="224" y="23"/>
                  <a:pt x="224" y="23"/>
                  <a:pt x="225" y="22"/>
                </a:cubicBezTo>
                <a:cubicBezTo>
                  <a:pt x="225" y="21"/>
                  <a:pt x="224" y="20"/>
                  <a:pt x="222" y="20"/>
                </a:cubicBezTo>
                <a:cubicBezTo>
                  <a:pt x="222" y="18"/>
                  <a:pt x="224" y="16"/>
                  <a:pt x="224" y="14"/>
                </a:cubicBezTo>
                <a:cubicBezTo>
                  <a:pt x="224" y="13"/>
                  <a:pt x="223" y="10"/>
                  <a:pt x="222" y="10"/>
                </a:cubicBezTo>
                <a:cubicBezTo>
                  <a:pt x="221" y="9"/>
                  <a:pt x="219" y="11"/>
                  <a:pt x="218" y="11"/>
                </a:cubicBezTo>
                <a:cubicBezTo>
                  <a:pt x="217" y="12"/>
                  <a:pt x="217" y="13"/>
                  <a:pt x="216" y="13"/>
                </a:cubicBezTo>
                <a:cubicBezTo>
                  <a:pt x="215" y="13"/>
                  <a:pt x="214" y="12"/>
                  <a:pt x="213" y="12"/>
                </a:cubicBezTo>
                <a:cubicBezTo>
                  <a:pt x="212" y="11"/>
                  <a:pt x="212" y="11"/>
                  <a:pt x="211" y="10"/>
                </a:cubicBezTo>
                <a:cubicBezTo>
                  <a:pt x="209" y="9"/>
                  <a:pt x="208" y="9"/>
                  <a:pt x="206" y="9"/>
                </a:cubicBezTo>
                <a:cubicBezTo>
                  <a:pt x="204" y="9"/>
                  <a:pt x="204" y="8"/>
                  <a:pt x="203" y="6"/>
                </a:cubicBezTo>
                <a:cubicBezTo>
                  <a:pt x="202" y="6"/>
                  <a:pt x="201" y="5"/>
                  <a:pt x="200" y="5"/>
                </a:cubicBezTo>
                <a:cubicBezTo>
                  <a:pt x="199" y="5"/>
                  <a:pt x="199" y="5"/>
                  <a:pt x="198" y="5"/>
                </a:cubicBezTo>
                <a:cubicBezTo>
                  <a:pt x="198" y="5"/>
                  <a:pt x="197" y="5"/>
                  <a:pt x="196" y="5"/>
                </a:cubicBezTo>
                <a:cubicBezTo>
                  <a:pt x="196" y="5"/>
                  <a:pt x="195" y="4"/>
                  <a:pt x="194" y="5"/>
                </a:cubicBezTo>
                <a:cubicBezTo>
                  <a:pt x="193" y="5"/>
                  <a:pt x="193" y="6"/>
                  <a:pt x="192" y="7"/>
                </a:cubicBezTo>
                <a:cubicBezTo>
                  <a:pt x="191" y="8"/>
                  <a:pt x="191" y="8"/>
                  <a:pt x="189" y="8"/>
                </a:cubicBezTo>
                <a:cubicBezTo>
                  <a:pt x="188" y="9"/>
                  <a:pt x="188" y="10"/>
                  <a:pt x="187" y="11"/>
                </a:cubicBezTo>
                <a:cubicBezTo>
                  <a:pt x="186" y="11"/>
                  <a:pt x="185" y="11"/>
                  <a:pt x="184" y="11"/>
                </a:cubicBezTo>
                <a:cubicBezTo>
                  <a:pt x="182" y="11"/>
                  <a:pt x="181" y="11"/>
                  <a:pt x="181" y="9"/>
                </a:cubicBezTo>
                <a:cubicBezTo>
                  <a:pt x="181" y="7"/>
                  <a:pt x="181" y="6"/>
                  <a:pt x="180" y="5"/>
                </a:cubicBezTo>
                <a:cubicBezTo>
                  <a:pt x="180" y="5"/>
                  <a:pt x="180" y="5"/>
                  <a:pt x="180" y="4"/>
                </a:cubicBezTo>
                <a:cubicBezTo>
                  <a:pt x="180" y="4"/>
                  <a:pt x="179" y="4"/>
                  <a:pt x="180" y="3"/>
                </a:cubicBezTo>
                <a:cubicBezTo>
                  <a:pt x="179" y="3"/>
                  <a:pt x="179" y="2"/>
                  <a:pt x="179" y="1"/>
                </a:cubicBezTo>
                <a:cubicBezTo>
                  <a:pt x="178" y="1"/>
                  <a:pt x="176" y="1"/>
                  <a:pt x="176" y="1"/>
                </a:cubicBezTo>
                <a:cubicBezTo>
                  <a:pt x="175" y="2"/>
                  <a:pt x="175" y="2"/>
                  <a:pt x="175" y="3"/>
                </a:cubicBezTo>
                <a:cubicBezTo>
                  <a:pt x="174" y="3"/>
                  <a:pt x="173" y="3"/>
                  <a:pt x="173" y="3"/>
                </a:cubicBezTo>
                <a:cubicBezTo>
                  <a:pt x="172" y="3"/>
                  <a:pt x="170" y="3"/>
                  <a:pt x="169" y="3"/>
                </a:cubicBezTo>
                <a:cubicBezTo>
                  <a:pt x="168" y="3"/>
                  <a:pt x="167" y="2"/>
                  <a:pt x="166" y="1"/>
                </a:cubicBezTo>
                <a:cubicBezTo>
                  <a:pt x="165" y="1"/>
                  <a:pt x="163" y="1"/>
                  <a:pt x="162" y="1"/>
                </a:cubicBezTo>
                <a:cubicBezTo>
                  <a:pt x="160" y="1"/>
                  <a:pt x="158" y="1"/>
                  <a:pt x="157" y="1"/>
                </a:cubicBezTo>
                <a:cubicBezTo>
                  <a:pt x="154" y="1"/>
                  <a:pt x="152" y="0"/>
                  <a:pt x="149" y="0"/>
                </a:cubicBezTo>
                <a:cubicBezTo>
                  <a:pt x="149" y="2"/>
                  <a:pt x="148" y="4"/>
                  <a:pt x="148" y="7"/>
                </a:cubicBezTo>
                <a:cubicBezTo>
                  <a:pt x="148" y="8"/>
                  <a:pt x="149" y="9"/>
                  <a:pt x="149" y="10"/>
                </a:cubicBezTo>
                <a:cubicBezTo>
                  <a:pt x="150" y="11"/>
                  <a:pt x="151" y="9"/>
                  <a:pt x="153" y="9"/>
                </a:cubicBezTo>
                <a:cubicBezTo>
                  <a:pt x="153" y="11"/>
                  <a:pt x="152" y="12"/>
                  <a:pt x="152" y="13"/>
                </a:cubicBezTo>
                <a:cubicBezTo>
                  <a:pt x="152" y="14"/>
                  <a:pt x="153" y="14"/>
                  <a:pt x="153" y="14"/>
                </a:cubicBezTo>
                <a:cubicBezTo>
                  <a:pt x="153" y="14"/>
                  <a:pt x="153" y="16"/>
                  <a:pt x="154" y="17"/>
                </a:cubicBezTo>
                <a:cubicBezTo>
                  <a:pt x="154" y="17"/>
                  <a:pt x="153" y="18"/>
                  <a:pt x="154" y="18"/>
                </a:cubicBezTo>
                <a:cubicBezTo>
                  <a:pt x="154" y="19"/>
                  <a:pt x="156" y="20"/>
                  <a:pt x="156" y="21"/>
                </a:cubicBezTo>
                <a:cubicBezTo>
                  <a:pt x="157" y="22"/>
                  <a:pt x="158" y="25"/>
                  <a:pt x="160" y="25"/>
                </a:cubicBezTo>
                <a:cubicBezTo>
                  <a:pt x="160" y="25"/>
                  <a:pt x="161" y="25"/>
                  <a:pt x="161" y="24"/>
                </a:cubicBezTo>
                <a:cubicBezTo>
                  <a:pt x="161" y="25"/>
                  <a:pt x="161" y="26"/>
                  <a:pt x="161" y="27"/>
                </a:cubicBezTo>
                <a:cubicBezTo>
                  <a:pt x="163" y="27"/>
                  <a:pt x="163" y="29"/>
                  <a:pt x="163" y="30"/>
                </a:cubicBezTo>
                <a:cubicBezTo>
                  <a:pt x="163" y="30"/>
                  <a:pt x="163" y="31"/>
                  <a:pt x="163" y="32"/>
                </a:cubicBezTo>
                <a:cubicBezTo>
                  <a:pt x="164" y="32"/>
                  <a:pt x="165" y="32"/>
                  <a:pt x="165" y="32"/>
                </a:cubicBezTo>
                <a:cubicBezTo>
                  <a:pt x="165" y="32"/>
                  <a:pt x="166" y="34"/>
                  <a:pt x="166" y="34"/>
                </a:cubicBezTo>
                <a:cubicBezTo>
                  <a:pt x="166" y="34"/>
                  <a:pt x="166" y="35"/>
                  <a:pt x="166" y="36"/>
                </a:cubicBezTo>
                <a:cubicBezTo>
                  <a:pt x="165" y="37"/>
                  <a:pt x="163" y="36"/>
                  <a:pt x="162" y="38"/>
                </a:cubicBezTo>
                <a:cubicBezTo>
                  <a:pt x="162" y="38"/>
                  <a:pt x="162" y="39"/>
                  <a:pt x="161" y="39"/>
                </a:cubicBezTo>
                <a:cubicBezTo>
                  <a:pt x="161" y="40"/>
                  <a:pt x="160" y="40"/>
                  <a:pt x="160" y="40"/>
                </a:cubicBezTo>
                <a:cubicBezTo>
                  <a:pt x="159" y="42"/>
                  <a:pt x="159" y="42"/>
                  <a:pt x="161" y="42"/>
                </a:cubicBezTo>
                <a:cubicBezTo>
                  <a:pt x="162" y="42"/>
                  <a:pt x="162" y="43"/>
                  <a:pt x="163" y="42"/>
                </a:cubicBezTo>
                <a:cubicBezTo>
                  <a:pt x="164" y="42"/>
                  <a:pt x="165" y="42"/>
                  <a:pt x="166" y="41"/>
                </a:cubicBezTo>
                <a:cubicBezTo>
                  <a:pt x="167" y="41"/>
                  <a:pt x="167" y="41"/>
                  <a:pt x="168" y="41"/>
                </a:cubicBezTo>
                <a:cubicBezTo>
                  <a:pt x="169" y="40"/>
                  <a:pt x="171" y="40"/>
                  <a:pt x="172" y="41"/>
                </a:cubicBezTo>
                <a:cubicBezTo>
                  <a:pt x="173" y="41"/>
                  <a:pt x="173" y="40"/>
                  <a:pt x="173" y="41"/>
                </a:cubicBezTo>
                <a:cubicBezTo>
                  <a:pt x="174" y="43"/>
                  <a:pt x="172" y="44"/>
                  <a:pt x="171" y="45"/>
                </a:cubicBezTo>
                <a:cubicBezTo>
                  <a:pt x="168" y="48"/>
                  <a:pt x="165" y="48"/>
                  <a:pt x="161" y="48"/>
                </a:cubicBezTo>
                <a:cubicBezTo>
                  <a:pt x="159" y="48"/>
                  <a:pt x="157" y="48"/>
                  <a:pt x="155" y="48"/>
                </a:cubicBezTo>
                <a:cubicBezTo>
                  <a:pt x="153" y="48"/>
                  <a:pt x="153" y="49"/>
                  <a:pt x="152" y="50"/>
                </a:cubicBezTo>
                <a:cubicBezTo>
                  <a:pt x="151" y="51"/>
                  <a:pt x="152" y="51"/>
                  <a:pt x="153" y="53"/>
                </a:cubicBezTo>
                <a:cubicBezTo>
                  <a:pt x="152" y="53"/>
                  <a:pt x="152" y="53"/>
                  <a:pt x="151" y="53"/>
                </a:cubicBezTo>
                <a:cubicBezTo>
                  <a:pt x="150" y="53"/>
                  <a:pt x="150" y="54"/>
                  <a:pt x="149" y="54"/>
                </a:cubicBezTo>
                <a:cubicBezTo>
                  <a:pt x="149" y="54"/>
                  <a:pt x="149" y="54"/>
                  <a:pt x="148" y="55"/>
                </a:cubicBezTo>
                <a:cubicBezTo>
                  <a:pt x="148" y="55"/>
                  <a:pt x="148" y="56"/>
                  <a:pt x="148" y="57"/>
                </a:cubicBezTo>
                <a:cubicBezTo>
                  <a:pt x="149" y="58"/>
                  <a:pt x="149" y="60"/>
                  <a:pt x="150" y="61"/>
                </a:cubicBezTo>
                <a:cubicBezTo>
                  <a:pt x="150" y="61"/>
                  <a:pt x="150" y="61"/>
                  <a:pt x="151" y="61"/>
                </a:cubicBezTo>
                <a:cubicBezTo>
                  <a:pt x="152" y="61"/>
                  <a:pt x="152" y="60"/>
                  <a:pt x="154" y="60"/>
                </a:cubicBezTo>
                <a:cubicBezTo>
                  <a:pt x="154" y="59"/>
                  <a:pt x="155" y="60"/>
                  <a:pt x="155" y="59"/>
                </a:cubicBezTo>
                <a:cubicBezTo>
                  <a:pt x="156" y="59"/>
                  <a:pt x="156" y="57"/>
                  <a:pt x="157" y="57"/>
                </a:cubicBezTo>
                <a:cubicBezTo>
                  <a:pt x="158" y="57"/>
                  <a:pt x="158" y="59"/>
                  <a:pt x="160" y="59"/>
                </a:cubicBezTo>
                <a:cubicBezTo>
                  <a:pt x="161" y="59"/>
                  <a:pt x="162" y="58"/>
                  <a:pt x="163" y="58"/>
                </a:cubicBezTo>
                <a:cubicBezTo>
                  <a:pt x="165" y="58"/>
                  <a:pt x="166" y="59"/>
                  <a:pt x="167" y="60"/>
                </a:cubicBezTo>
                <a:cubicBezTo>
                  <a:pt x="168" y="62"/>
                  <a:pt x="161" y="61"/>
                  <a:pt x="160" y="61"/>
                </a:cubicBezTo>
                <a:cubicBezTo>
                  <a:pt x="159" y="61"/>
                  <a:pt x="158" y="60"/>
                  <a:pt x="158" y="61"/>
                </a:cubicBezTo>
                <a:cubicBezTo>
                  <a:pt x="157" y="61"/>
                  <a:pt x="157" y="61"/>
                  <a:pt x="157" y="62"/>
                </a:cubicBezTo>
                <a:cubicBezTo>
                  <a:pt x="156" y="63"/>
                  <a:pt x="156" y="64"/>
                  <a:pt x="156" y="65"/>
                </a:cubicBezTo>
                <a:cubicBezTo>
                  <a:pt x="155" y="66"/>
                  <a:pt x="154" y="66"/>
                  <a:pt x="154" y="67"/>
                </a:cubicBezTo>
                <a:cubicBezTo>
                  <a:pt x="154" y="68"/>
                  <a:pt x="153" y="69"/>
                  <a:pt x="154" y="70"/>
                </a:cubicBezTo>
                <a:cubicBezTo>
                  <a:pt x="154" y="70"/>
                  <a:pt x="154" y="70"/>
                  <a:pt x="155" y="70"/>
                </a:cubicBezTo>
                <a:cubicBezTo>
                  <a:pt x="155" y="71"/>
                  <a:pt x="155" y="71"/>
                  <a:pt x="155" y="71"/>
                </a:cubicBezTo>
                <a:cubicBezTo>
                  <a:pt x="156" y="72"/>
                  <a:pt x="156" y="73"/>
                  <a:pt x="158" y="74"/>
                </a:cubicBezTo>
                <a:cubicBezTo>
                  <a:pt x="158" y="74"/>
                  <a:pt x="161" y="74"/>
                  <a:pt x="161" y="74"/>
                </a:cubicBezTo>
                <a:cubicBezTo>
                  <a:pt x="163" y="73"/>
                  <a:pt x="165" y="72"/>
                  <a:pt x="167" y="73"/>
                </a:cubicBezTo>
                <a:cubicBezTo>
                  <a:pt x="167" y="74"/>
                  <a:pt x="167" y="74"/>
                  <a:pt x="167" y="75"/>
                </a:cubicBezTo>
                <a:cubicBezTo>
                  <a:pt x="167" y="75"/>
                  <a:pt x="168" y="76"/>
                  <a:pt x="168" y="75"/>
                </a:cubicBezTo>
                <a:cubicBezTo>
                  <a:pt x="168" y="76"/>
                  <a:pt x="168" y="78"/>
                  <a:pt x="168" y="78"/>
                </a:cubicBezTo>
                <a:cubicBezTo>
                  <a:pt x="168" y="79"/>
                  <a:pt x="167" y="80"/>
                  <a:pt x="167" y="81"/>
                </a:cubicBezTo>
                <a:cubicBezTo>
                  <a:pt x="166" y="82"/>
                  <a:pt x="165" y="82"/>
                  <a:pt x="164" y="82"/>
                </a:cubicBezTo>
                <a:cubicBezTo>
                  <a:pt x="162" y="83"/>
                  <a:pt x="162" y="82"/>
                  <a:pt x="161" y="84"/>
                </a:cubicBezTo>
                <a:cubicBezTo>
                  <a:pt x="161" y="84"/>
                  <a:pt x="162" y="85"/>
                  <a:pt x="162" y="86"/>
                </a:cubicBezTo>
                <a:cubicBezTo>
                  <a:pt x="163" y="89"/>
                  <a:pt x="162" y="92"/>
                  <a:pt x="165" y="94"/>
                </a:cubicBezTo>
                <a:cubicBezTo>
                  <a:pt x="165" y="94"/>
                  <a:pt x="165" y="94"/>
                  <a:pt x="166" y="94"/>
                </a:cubicBezTo>
                <a:cubicBezTo>
                  <a:pt x="166" y="95"/>
                  <a:pt x="166" y="95"/>
                  <a:pt x="166" y="95"/>
                </a:cubicBezTo>
                <a:cubicBezTo>
                  <a:pt x="167" y="96"/>
                  <a:pt x="168" y="96"/>
                  <a:pt x="169" y="96"/>
                </a:cubicBezTo>
                <a:cubicBezTo>
                  <a:pt x="170" y="96"/>
                  <a:pt x="171" y="96"/>
                  <a:pt x="173" y="96"/>
                </a:cubicBezTo>
                <a:cubicBezTo>
                  <a:pt x="175" y="96"/>
                  <a:pt x="177" y="96"/>
                  <a:pt x="179" y="97"/>
                </a:cubicBezTo>
                <a:cubicBezTo>
                  <a:pt x="181" y="97"/>
                  <a:pt x="182" y="97"/>
                  <a:pt x="184" y="98"/>
                </a:cubicBezTo>
                <a:cubicBezTo>
                  <a:pt x="185" y="99"/>
                  <a:pt x="186" y="99"/>
                  <a:pt x="187" y="100"/>
                </a:cubicBezTo>
                <a:cubicBezTo>
                  <a:pt x="188" y="101"/>
                  <a:pt x="190" y="101"/>
                  <a:pt x="191" y="102"/>
                </a:cubicBezTo>
                <a:cubicBezTo>
                  <a:pt x="192" y="104"/>
                  <a:pt x="192" y="106"/>
                  <a:pt x="192" y="108"/>
                </a:cubicBezTo>
                <a:cubicBezTo>
                  <a:pt x="191" y="107"/>
                  <a:pt x="189" y="106"/>
                  <a:pt x="188" y="104"/>
                </a:cubicBezTo>
                <a:cubicBezTo>
                  <a:pt x="188" y="104"/>
                  <a:pt x="188" y="103"/>
                  <a:pt x="188" y="103"/>
                </a:cubicBezTo>
                <a:cubicBezTo>
                  <a:pt x="187" y="102"/>
                  <a:pt x="186" y="102"/>
                  <a:pt x="186" y="101"/>
                </a:cubicBezTo>
                <a:cubicBezTo>
                  <a:pt x="185" y="101"/>
                  <a:pt x="184" y="100"/>
                  <a:pt x="183" y="99"/>
                </a:cubicBezTo>
                <a:cubicBezTo>
                  <a:pt x="182" y="98"/>
                  <a:pt x="180" y="99"/>
                  <a:pt x="179" y="99"/>
                </a:cubicBezTo>
                <a:cubicBezTo>
                  <a:pt x="176" y="99"/>
                  <a:pt x="173" y="98"/>
                  <a:pt x="171" y="99"/>
                </a:cubicBezTo>
                <a:cubicBezTo>
                  <a:pt x="170" y="99"/>
                  <a:pt x="169" y="100"/>
                  <a:pt x="169" y="101"/>
                </a:cubicBezTo>
                <a:cubicBezTo>
                  <a:pt x="168" y="101"/>
                  <a:pt x="167" y="101"/>
                  <a:pt x="167" y="101"/>
                </a:cubicBezTo>
                <a:cubicBezTo>
                  <a:pt x="165" y="101"/>
                  <a:pt x="164" y="101"/>
                  <a:pt x="162" y="101"/>
                </a:cubicBezTo>
                <a:cubicBezTo>
                  <a:pt x="161" y="100"/>
                  <a:pt x="160" y="100"/>
                  <a:pt x="158" y="100"/>
                </a:cubicBezTo>
                <a:cubicBezTo>
                  <a:pt x="158" y="100"/>
                  <a:pt x="157" y="100"/>
                  <a:pt x="157" y="100"/>
                </a:cubicBezTo>
                <a:cubicBezTo>
                  <a:pt x="156" y="99"/>
                  <a:pt x="156" y="97"/>
                  <a:pt x="155" y="96"/>
                </a:cubicBezTo>
                <a:cubicBezTo>
                  <a:pt x="155" y="96"/>
                  <a:pt x="152" y="96"/>
                  <a:pt x="151" y="96"/>
                </a:cubicBezTo>
                <a:cubicBezTo>
                  <a:pt x="150" y="96"/>
                  <a:pt x="150" y="96"/>
                  <a:pt x="149" y="97"/>
                </a:cubicBezTo>
                <a:cubicBezTo>
                  <a:pt x="149" y="97"/>
                  <a:pt x="149" y="98"/>
                  <a:pt x="149" y="98"/>
                </a:cubicBezTo>
                <a:cubicBezTo>
                  <a:pt x="148" y="98"/>
                  <a:pt x="148" y="98"/>
                  <a:pt x="147" y="98"/>
                </a:cubicBezTo>
                <a:cubicBezTo>
                  <a:pt x="146" y="99"/>
                  <a:pt x="147" y="100"/>
                  <a:pt x="146" y="101"/>
                </a:cubicBezTo>
                <a:cubicBezTo>
                  <a:pt x="145" y="103"/>
                  <a:pt x="142" y="105"/>
                  <a:pt x="141" y="106"/>
                </a:cubicBezTo>
                <a:cubicBezTo>
                  <a:pt x="140" y="106"/>
                  <a:pt x="137" y="107"/>
                  <a:pt x="137" y="108"/>
                </a:cubicBezTo>
                <a:cubicBezTo>
                  <a:pt x="137" y="109"/>
                  <a:pt x="138" y="112"/>
                  <a:pt x="138" y="113"/>
                </a:cubicBezTo>
                <a:cubicBezTo>
                  <a:pt x="138" y="114"/>
                  <a:pt x="141" y="118"/>
                  <a:pt x="142" y="119"/>
                </a:cubicBezTo>
                <a:cubicBezTo>
                  <a:pt x="142" y="120"/>
                  <a:pt x="147" y="123"/>
                  <a:pt x="146" y="124"/>
                </a:cubicBezTo>
                <a:cubicBezTo>
                  <a:pt x="145" y="123"/>
                  <a:pt x="140" y="121"/>
                  <a:pt x="140" y="121"/>
                </a:cubicBezTo>
                <a:cubicBezTo>
                  <a:pt x="138" y="121"/>
                  <a:pt x="137" y="120"/>
                  <a:pt x="136" y="120"/>
                </a:cubicBezTo>
                <a:cubicBezTo>
                  <a:pt x="135" y="120"/>
                  <a:pt x="134" y="121"/>
                  <a:pt x="133" y="120"/>
                </a:cubicBezTo>
                <a:cubicBezTo>
                  <a:pt x="133" y="120"/>
                  <a:pt x="133" y="120"/>
                  <a:pt x="133" y="120"/>
                </a:cubicBezTo>
                <a:cubicBezTo>
                  <a:pt x="131" y="120"/>
                  <a:pt x="128" y="116"/>
                  <a:pt x="127" y="120"/>
                </a:cubicBezTo>
                <a:cubicBezTo>
                  <a:pt x="127" y="122"/>
                  <a:pt x="127" y="121"/>
                  <a:pt x="127" y="123"/>
                </a:cubicBezTo>
                <a:cubicBezTo>
                  <a:pt x="130" y="123"/>
                  <a:pt x="130" y="126"/>
                  <a:pt x="130" y="129"/>
                </a:cubicBezTo>
                <a:cubicBezTo>
                  <a:pt x="131" y="131"/>
                  <a:pt x="131" y="132"/>
                  <a:pt x="130" y="134"/>
                </a:cubicBezTo>
                <a:cubicBezTo>
                  <a:pt x="129" y="134"/>
                  <a:pt x="128" y="136"/>
                  <a:pt x="128" y="136"/>
                </a:cubicBezTo>
                <a:cubicBezTo>
                  <a:pt x="127" y="136"/>
                  <a:pt x="126" y="135"/>
                  <a:pt x="125" y="135"/>
                </a:cubicBezTo>
                <a:cubicBezTo>
                  <a:pt x="124" y="135"/>
                  <a:pt x="123" y="135"/>
                  <a:pt x="123" y="134"/>
                </a:cubicBezTo>
                <a:cubicBezTo>
                  <a:pt x="122" y="134"/>
                  <a:pt x="119" y="130"/>
                  <a:pt x="119" y="129"/>
                </a:cubicBezTo>
                <a:cubicBezTo>
                  <a:pt x="120" y="127"/>
                  <a:pt x="121" y="126"/>
                  <a:pt x="122" y="124"/>
                </a:cubicBezTo>
                <a:cubicBezTo>
                  <a:pt x="122" y="124"/>
                  <a:pt x="124" y="124"/>
                  <a:pt x="124" y="123"/>
                </a:cubicBezTo>
                <a:cubicBezTo>
                  <a:pt x="125" y="122"/>
                  <a:pt x="126" y="118"/>
                  <a:pt x="126" y="117"/>
                </a:cubicBezTo>
                <a:cubicBezTo>
                  <a:pt x="126" y="114"/>
                  <a:pt x="127" y="113"/>
                  <a:pt x="123" y="112"/>
                </a:cubicBezTo>
                <a:cubicBezTo>
                  <a:pt x="122" y="111"/>
                  <a:pt x="120" y="111"/>
                  <a:pt x="119" y="111"/>
                </a:cubicBezTo>
                <a:cubicBezTo>
                  <a:pt x="118" y="110"/>
                  <a:pt x="117" y="109"/>
                  <a:pt x="116" y="109"/>
                </a:cubicBezTo>
                <a:cubicBezTo>
                  <a:pt x="114" y="109"/>
                  <a:pt x="112" y="109"/>
                  <a:pt x="111" y="109"/>
                </a:cubicBezTo>
                <a:cubicBezTo>
                  <a:pt x="109" y="110"/>
                  <a:pt x="107" y="111"/>
                  <a:pt x="105" y="113"/>
                </a:cubicBezTo>
                <a:cubicBezTo>
                  <a:pt x="105" y="114"/>
                  <a:pt x="105" y="114"/>
                  <a:pt x="104" y="114"/>
                </a:cubicBezTo>
                <a:cubicBezTo>
                  <a:pt x="103" y="114"/>
                  <a:pt x="101" y="113"/>
                  <a:pt x="100" y="113"/>
                </a:cubicBezTo>
                <a:cubicBezTo>
                  <a:pt x="99" y="112"/>
                  <a:pt x="99" y="112"/>
                  <a:pt x="98" y="112"/>
                </a:cubicBezTo>
                <a:cubicBezTo>
                  <a:pt x="97" y="112"/>
                  <a:pt x="97" y="112"/>
                  <a:pt x="96" y="112"/>
                </a:cubicBezTo>
                <a:cubicBezTo>
                  <a:pt x="95" y="113"/>
                  <a:pt x="95" y="113"/>
                  <a:pt x="94" y="114"/>
                </a:cubicBezTo>
                <a:cubicBezTo>
                  <a:pt x="93" y="114"/>
                  <a:pt x="91" y="114"/>
                  <a:pt x="90" y="114"/>
                </a:cubicBezTo>
                <a:cubicBezTo>
                  <a:pt x="88" y="114"/>
                  <a:pt x="87" y="114"/>
                  <a:pt x="86" y="115"/>
                </a:cubicBezTo>
                <a:cubicBezTo>
                  <a:pt x="84" y="115"/>
                  <a:pt x="81" y="115"/>
                  <a:pt x="79" y="115"/>
                </a:cubicBezTo>
                <a:cubicBezTo>
                  <a:pt x="76" y="115"/>
                  <a:pt x="73" y="115"/>
                  <a:pt x="71" y="117"/>
                </a:cubicBezTo>
                <a:cubicBezTo>
                  <a:pt x="70" y="118"/>
                  <a:pt x="69" y="119"/>
                  <a:pt x="68" y="120"/>
                </a:cubicBezTo>
                <a:cubicBezTo>
                  <a:pt x="68" y="122"/>
                  <a:pt x="66" y="122"/>
                  <a:pt x="67" y="124"/>
                </a:cubicBezTo>
                <a:cubicBezTo>
                  <a:pt x="66" y="124"/>
                  <a:pt x="66" y="128"/>
                  <a:pt x="65" y="129"/>
                </a:cubicBezTo>
                <a:cubicBezTo>
                  <a:pt x="65" y="129"/>
                  <a:pt x="65" y="130"/>
                  <a:pt x="64" y="131"/>
                </a:cubicBezTo>
                <a:cubicBezTo>
                  <a:pt x="63" y="131"/>
                  <a:pt x="62" y="131"/>
                  <a:pt x="61" y="132"/>
                </a:cubicBezTo>
                <a:cubicBezTo>
                  <a:pt x="59" y="133"/>
                  <a:pt x="61" y="138"/>
                  <a:pt x="62" y="140"/>
                </a:cubicBezTo>
                <a:cubicBezTo>
                  <a:pt x="62" y="142"/>
                  <a:pt x="63" y="145"/>
                  <a:pt x="64" y="146"/>
                </a:cubicBezTo>
                <a:cubicBezTo>
                  <a:pt x="64" y="146"/>
                  <a:pt x="65" y="146"/>
                  <a:pt x="66" y="146"/>
                </a:cubicBezTo>
                <a:cubicBezTo>
                  <a:pt x="68" y="146"/>
                  <a:pt x="70" y="145"/>
                  <a:pt x="71" y="147"/>
                </a:cubicBezTo>
                <a:cubicBezTo>
                  <a:pt x="71" y="149"/>
                  <a:pt x="70" y="152"/>
                  <a:pt x="70" y="154"/>
                </a:cubicBezTo>
                <a:cubicBezTo>
                  <a:pt x="70" y="157"/>
                  <a:pt x="70" y="160"/>
                  <a:pt x="70" y="163"/>
                </a:cubicBezTo>
                <a:cubicBezTo>
                  <a:pt x="70" y="164"/>
                  <a:pt x="70" y="165"/>
                  <a:pt x="69" y="167"/>
                </a:cubicBezTo>
                <a:cubicBezTo>
                  <a:pt x="69" y="168"/>
                  <a:pt x="69" y="168"/>
                  <a:pt x="69" y="169"/>
                </a:cubicBezTo>
                <a:cubicBezTo>
                  <a:pt x="68" y="171"/>
                  <a:pt x="69" y="174"/>
                  <a:pt x="69" y="176"/>
                </a:cubicBezTo>
                <a:cubicBezTo>
                  <a:pt x="69" y="179"/>
                  <a:pt x="69" y="181"/>
                  <a:pt x="68" y="183"/>
                </a:cubicBezTo>
                <a:cubicBezTo>
                  <a:pt x="67" y="185"/>
                  <a:pt x="67" y="186"/>
                  <a:pt x="65" y="187"/>
                </a:cubicBezTo>
                <a:cubicBezTo>
                  <a:pt x="65" y="188"/>
                  <a:pt x="64" y="188"/>
                  <a:pt x="64" y="189"/>
                </a:cubicBezTo>
                <a:cubicBezTo>
                  <a:pt x="62" y="191"/>
                  <a:pt x="61" y="192"/>
                  <a:pt x="63" y="195"/>
                </a:cubicBezTo>
                <a:cubicBezTo>
                  <a:pt x="63" y="196"/>
                  <a:pt x="64" y="196"/>
                  <a:pt x="64" y="197"/>
                </a:cubicBezTo>
                <a:cubicBezTo>
                  <a:pt x="63" y="199"/>
                  <a:pt x="60" y="199"/>
                  <a:pt x="59" y="200"/>
                </a:cubicBezTo>
                <a:cubicBezTo>
                  <a:pt x="58" y="201"/>
                  <a:pt x="57" y="203"/>
                  <a:pt x="56" y="203"/>
                </a:cubicBezTo>
                <a:cubicBezTo>
                  <a:pt x="55" y="204"/>
                  <a:pt x="53" y="203"/>
                  <a:pt x="52" y="203"/>
                </a:cubicBezTo>
                <a:cubicBezTo>
                  <a:pt x="50" y="203"/>
                  <a:pt x="50" y="203"/>
                  <a:pt x="50" y="204"/>
                </a:cubicBezTo>
                <a:cubicBezTo>
                  <a:pt x="49" y="205"/>
                  <a:pt x="49" y="205"/>
                  <a:pt x="48" y="206"/>
                </a:cubicBezTo>
                <a:cubicBezTo>
                  <a:pt x="46" y="206"/>
                  <a:pt x="44" y="206"/>
                  <a:pt x="42" y="206"/>
                </a:cubicBezTo>
                <a:cubicBezTo>
                  <a:pt x="41" y="206"/>
                  <a:pt x="39" y="206"/>
                  <a:pt x="38" y="206"/>
                </a:cubicBezTo>
                <a:cubicBezTo>
                  <a:pt x="37" y="206"/>
                  <a:pt x="36" y="208"/>
                  <a:pt x="35" y="208"/>
                </a:cubicBezTo>
                <a:cubicBezTo>
                  <a:pt x="34" y="208"/>
                  <a:pt x="34" y="209"/>
                  <a:pt x="35" y="210"/>
                </a:cubicBezTo>
                <a:cubicBezTo>
                  <a:pt x="35" y="210"/>
                  <a:pt x="36" y="212"/>
                  <a:pt x="37" y="212"/>
                </a:cubicBezTo>
                <a:cubicBezTo>
                  <a:pt x="37" y="212"/>
                  <a:pt x="38" y="213"/>
                  <a:pt x="38" y="213"/>
                </a:cubicBezTo>
                <a:cubicBezTo>
                  <a:pt x="40" y="215"/>
                  <a:pt x="41" y="215"/>
                  <a:pt x="40" y="217"/>
                </a:cubicBezTo>
                <a:cubicBezTo>
                  <a:pt x="37" y="226"/>
                  <a:pt x="54" y="225"/>
                  <a:pt x="58" y="227"/>
                </a:cubicBezTo>
                <a:cubicBezTo>
                  <a:pt x="58" y="227"/>
                  <a:pt x="58" y="227"/>
                  <a:pt x="58" y="227"/>
                </a:cubicBezTo>
                <a:cubicBezTo>
                  <a:pt x="59" y="227"/>
                  <a:pt x="59" y="228"/>
                  <a:pt x="59" y="228"/>
                </a:cubicBezTo>
                <a:cubicBezTo>
                  <a:pt x="59" y="228"/>
                  <a:pt x="59" y="229"/>
                  <a:pt x="59" y="229"/>
                </a:cubicBezTo>
                <a:cubicBezTo>
                  <a:pt x="60" y="230"/>
                  <a:pt x="60" y="230"/>
                  <a:pt x="61" y="231"/>
                </a:cubicBezTo>
                <a:cubicBezTo>
                  <a:pt x="61" y="232"/>
                  <a:pt x="61" y="234"/>
                  <a:pt x="60" y="235"/>
                </a:cubicBezTo>
                <a:cubicBezTo>
                  <a:pt x="60" y="236"/>
                  <a:pt x="59" y="236"/>
                  <a:pt x="59" y="237"/>
                </a:cubicBezTo>
                <a:cubicBezTo>
                  <a:pt x="58" y="239"/>
                  <a:pt x="60" y="242"/>
                  <a:pt x="58" y="244"/>
                </a:cubicBezTo>
                <a:cubicBezTo>
                  <a:pt x="57" y="245"/>
                  <a:pt x="56" y="246"/>
                  <a:pt x="54" y="246"/>
                </a:cubicBezTo>
                <a:cubicBezTo>
                  <a:pt x="53" y="247"/>
                  <a:pt x="53" y="248"/>
                  <a:pt x="52" y="249"/>
                </a:cubicBezTo>
                <a:cubicBezTo>
                  <a:pt x="50" y="251"/>
                  <a:pt x="48" y="252"/>
                  <a:pt x="46" y="254"/>
                </a:cubicBezTo>
                <a:cubicBezTo>
                  <a:pt x="46" y="255"/>
                  <a:pt x="45" y="255"/>
                  <a:pt x="45" y="256"/>
                </a:cubicBezTo>
                <a:cubicBezTo>
                  <a:pt x="44" y="256"/>
                  <a:pt x="44" y="256"/>
                  <a:pt x="44" y="256"/>
                </a:cubicBezTo>
                <a:cubicBezTo>
                  <a:pt x="43" y="257"/>
                  <a:pt x="43" y="258"/>
                  <a:pt x="43" y="258"/>
                </a:cubicBezTo>
                <a:cubicBezTo>
                  <a:pt x="43" y="259"/>
                  <a:pt x="43" y="260"/>
                  <a:pt x="43" y="261"/>
                </a:cubicBezTo>
                <a:cubicBezTo>
                  <a:pt x="43" y="262"/>
                  <a:pt x="43" y="264"/>
                  <a:pt x="43" y="265"/>
                </a:cubicBezTo>
                <a:cubicBezTo>
                  <a:pt x="44" y="266"/>
                  <a:pt x="45" y="266"/>
                  <a:pt x="44" y="268"/>
                </a:cubicBezTo>
                <a:cubicBezTo>
                  <a:pt x="44" y="269"/>
                  <a:pt x="43" y="270"/>
                  <a:pt x="42" y="270"/>
                </a:cubicBezTo>
                <a:cubicBezTo>
                  <a:pt x="40" y="271"/>
                  <a:pt x="37" y="273"/>
                  <a:pt x="35" y="274"/>
                </a:cubicBezTo>
                <a:cubicBezTo>
                  <a:pt x="34" y="274"/>
                  <a:pt x="32" y="274"/>
                  <a:pt x="31" y="275"/>
                </a:cubicBezTo>
                <a:cubicBezTo>
                  <a:pt x="30" y="276"/>
                  <a:pt x="31" y="276"/>
                  <a:pt x="29" y="276"/>
                </a:cubicBezTo>
                <a:cubicBezTo>
                  <a:pt x="28" y="276"/>
                  <a:pt x="27" y="277"/>
                  <a:pt x="26" y="277"/>
                </a:cubicBezTo>
                <a:cubicBezTo>
                  <a:pt x="25" y="277"/>
                  <a:pt x="23" y="277"/>
                  <a:pt x="22" y="277"/>
                </a:cubicBezTo>
                <a:cubicBezTo>
                  <a:pt x="21" y="277"/>
                  <a:pt x="20" y="277"/>
                  <a:pt x="19" y="276"/>
                </a:cubicBezTo>
                <a:cubicBezTo>
                  <a:pt x="17" y="275"/>
                  <a:pt x="15" y="274"/>
                  <a:pt x="13" y="273"/>
                </a:cubicBezTo>
                <a:cubicBezTo>
                  <a:pt x="11" y="273"/>
                  <a:pt x="8" y="273"/>
                  <a:pt x="8" y="276"/>
                </a:cubicBezTo>
                <a:cubicBezTo>
                  <a:pt x="8" y="277"/>
                  <a:pt x="8" y="278"/>
                  <a:pt x="8" y="278"/>
                </a:cubicBezTo>
                <a:cubicBezTo>
                  <a:pt x="6" y="278"/>
                  <a:pt x="5" y="278"/>
                  <a:pt x="3" y="278"/>
                </a:cubicBezTo>
                <a:cubicBezTo>
                  <a:pt x="1" y="278"/>
                  <a:pt x="0" y="281"/>
                  <a:pt x="0" y="283"/>
                </a:cubicBezTo>
                <a:cubicBezTo>
                  <a:pt x="0" y="284"/>
                  <a:pt x="0" y="285"/>
                  <a:pt x="0" y="285"/>
                </a:cubicBezTo>
                <a:cubicBezTo>
                  <a:pt x="0" y="287"/>
                  <a:pt x="0" y="287"/>
                  <a:pt x="1" y="288"/>
                </a:cubicBezTo>
                <a:cubicBezTo>
                  <a:pt x="2" y="289"/>
                  <a:pt x="5" y="290"/>
                  <a:pt x="5" y="292"/>
                </a:cubicBezTo>
                <a:cubicBezTo>
                  <a:pt x="6" y="294"/>
                  <a:pt x="5" y="296"/>
                  <a:pt x="6" y="297"/>
                </a:cubicBezTo>
                <a:cubicBezTo>
                  <a:pt x="7" y="299"/>
                  <a:pt x="9" y="299"/>
                  <a:pt x="10" y="300"/>
                </a:cubicBezTo>
                <a:cubicBezTo>
                  <a:pt x="10" y="301"/>
                  <a:pt x="10" y="301"/>
                  <a:pt x="10" y="301"/>
                </a:cubicBezTo>
                <a:cubicBezTo>
                  <a:pt x="10" y="302"/>
                  <a:pt x="11" y="303"/>
                  <a:pt x="11" y="304"/>
                </a:cubicBezTo>
                <a:cubicBezTo>
                  <a:pt x="11" y="305"/>
                  <a:pt x="11" y="306"/>
                  <a:pt x="11" y="307"/>
                </a:cubicBezTo>
                <a:cubicBezTo>
                  <a:pt x="11" y="308"/>
                  <a:pt x="11" y="308"/>
                  <a:pt x="12" y="309"/>
                </a:cubicBezTo>
                <a:cubicBezTo>
                  <a:pt x="12" y="311"/>
                  <a:pt x="12" y="314"/>
                  <a:pt x="13" y="316"/>
                </a:cubicBezTo>
                <a:cubicBezTo>
                  <a:pt x="13" y="317"/>
                  <a:pt x="13" y="319"/>
                  <a:pt x="13" y="320"/>
                </a:cubicBezTo>
                <a:cubicBezTo>
                  <a:pt x="13" y="322"/>
                  <a:pt x="13" y="321"/>
                  <a:pt x="12" y="322"/>
                </a:cubicBezTo>
                <a:cubicBezTo>
                  <a:pt x="12" y="323"/>
                  <a:pt x="11" y="323"/>
                  <a:pt x="10" y="324"/>
                </a:cubicBezTo>
                <a:cubicBezTo>
                  <a:pt x="10" y="325"/>
                  <a:pt x="9" y="325"/>
                  <a:pt x="9" y="326"/>
                </a:cubicBezTo>
                <a:cubicBezTo>
                  <a:pt x="7" y="328"/>
                  <a:pt x="9" y="331"/>
                  <a:pt x="8" y="334"/>
                </a:cubicBezTo>
                <a:cubicBezTo>
                  <a:pt x="7" y="335"/>
                  <a:pt x="6" y="335"/>
                  <a:pt x="6" y="336"/>
                </a:cubicBezTo>
                <a:cubicBezTo>
                  <a:pt x="7" y="336"/>
                  <a:pt x="7" y="336"/>
                  <a:pt x="7" y="337"/>
                </a:cubicBezTo>
                <a:cubicBezTo>
                  <a:pt x="7" y="337"/>
                  <a:pt x="7" y="338"/>
                  <a:pt x="7" y="338"/>
                </a:cubicBezTo>
                <a:cubicBezTo>
                  <a:pt x="7" y="339"/>
                  <a:pt x="7" y="339"/>
                  <a:pt x="8" y="340"/>
                </a:cubicBezTo>
                <a:cubicBezTo>
                  <a:pt x="7" y="341"/>
                  <a:pt x="5" y="341"/>
                  <a:pt x="5" y="342"/>
                </a:cubicBezTo>
                <a:cubicBezTo>
                  <a:pt x="4" y="343"/>
                  <a:pt x="4" y="343"/>
                  <a:pt x="3" y="344"/>
                </a:cubicBezTo>
                <a:cubicBezTo>
                  <a:pt x="1" y="344"/>
                  <a:pt x="2" y="344"/>
                  <a:pt x="1" y="345"/>
                </a:cubicBezTo>
                <a:cubicBezTo>
                  <a:pt x="1" y="347"/>
                  <a:pt x="0" y="349"/>
                  <a:pt x="1" y="351"/>
                </a:cubicBezTo>
                <a:cubicBezTo>
                  <a:pt x="1" y="351"/>
                  <a:pt x="1" y="351"/>
                  <a:pt x="2" y="351"/>
                </a:cubicBezTo>
                <a:cubicBezTo>
                  <a:pt x="3" y="351"/>
                  <a:pt x="4" y="351"/>
                  <a:pt x="4" y="351"/>
                </a:cubicBezTo>
                <a:cubicBezTo>
                  <a:pt x="4" y="351"/>
                  <a:pt x="4" y="351"/>
                  <a:pt x="4" y="351"/>
                </a:cubicBezTo>
                <a:cubicBezTo>
                  <a:pt x="4" y="351"/>
                  <a:pt x="4" y="351"/>
                  <a:pt x="5" y="351"/>
                </a:cubicBezTo>
                <a:cubicBezTo>
                  <a:pt x="5" y="351"/>
                  <a:pt x="6" y="352"/>
                  <a:pt x="6" y="353"/>
                </a:cubicBezTo>
                <a:cubicBezTo>
                  <a:pt x="6" y="354"/>
                  <a:pt x="6" y="356"/>
                  <a:pt x="6" y="358"/>
                </a:cubicBezTo>
                <a:cubicBezTo>
                  <a:pt x="5" y="359"/>
                  <a:pt x="5" y="361"/>
                  <a:pt x="4" y="362"/>
                </a:cubicBezTo>
                <a:cubicBezTo>
                  <a:pt x="4" y="363"/>
                  <a:pt x="4" y="364"/>
                  <a:pt x="4" y="364"/>
                </a:cubicBezTo>
                <a:cubicBezTo>
                  <a:pt x="4" y="365"/>
                  <a:pt x="4" y="365"/>
                  <a:pt x="4" y="365"/>
                </a:cubicBezTo>
                <a:cubicBezTo>
                  <a:pt x="4" y="367"/>
                  <a:pt x="4" y="367"/>
                  <a:pt x="4" y="368"/>
                </a:cubicBezTo>
                <a:cubicBezTo>
                  <a:pt x="3" y="369"/>
                  <a:pt x="3" y="370"/>
                  <a:pt x="3" y="370"/>
                </a:cubicBezTo>
                <a:cubicBezTo>
                  <a:pt x="3" y="371"/>
                  <a:pt x="4" y="371"/>
                  <a:pt x="4" y="371"/>
                </a:cubicBezTo>
                <a:cubicBezTo>
                  <a:pt x="3" y="372"/>
                  <a:pt x="2" y="372"/>
                  <a:pt x="1" y="373"/>
                </a:cubicBezTo>
                <a:cubicBezTo>
                  <a:pt x="1" y="373"/>
                  <a:pt x="1" y="374"/>
                  <a:pt x="0" y="375"/>
                </a:cubicBezTo>
                <a:cubicBezTo>
                  <a:pt x="0" y="375"/>
                  <a:pt x="0" y="375"/>
                  <a:pt x="0" y="376"/>
                </a:cubicBezTo>
                <a:cubicBezTo>
                  <a:pt x="0" y="376"/>
                  <a:pt x="1" y="377"/>
                  <a:pt x="1" y="377"/>
                </a:cubicBezTo>
                <a:cubicBezTo>
                  <a:pt x="2" y="377"/>
                  <a:pt x="3" y="378"/>
                  <a:pt x="3" y="379"/>
                </a:cubicBezTo>
                <a:cubicBezTo>
                  <a:pt x="3" y="379"/>
                  <a:pt x="3" y="380"/>
                  <a:pt x="3" y="380"/>
                </a:cubicBezTo>
                <a:cubicBezTo>
                  <a:pt x="3" y="381"/>
                  <a:pt x="3" y="382"/>
                  <a:pt x="3" y="383"/>
                </a:cubicBezTo>
                <a:cubicBezTo>
                  <a:pt x="2" y="385"/>
                  <a:pt x="2" y="388"/>
                  <a:pt x="3" y="390"/>
                </a:cubicBezTo>
                <a:cubicBezTo>
                  <a:pt x="5" y="391"/>
                  <a:pt x="6" y="392"/>
                  <a:pt x="8" y="393"/>
                </a:cubicBezTo>
                <a:cubicBezTo>
                  <a:pt x="9" y="393"/>
                  <a:pt x="9" y="393"/>
                  <a:pt x="10" y="394"/>
                </a:cubicBezTo>
                <a:cubicBezTo>
                  <a:pt x="11" y="395"/>
                  <a:pt x="12" y="395"/>
                  <a:pt x="14" y="396"/>
                </a:cubicBezTo>
                <a:cubicBezTo>
                  <a:pt x="14" y="396"/>
                  <a:pt x="15" y="397"/>
                  <a:pt x="15" y="397"/>
                </a:cubicBezTo>
                <a:cubicBezTo>
                  <a:pt x="17" y="397"/>
                  <a:pt x="18" y="397"/>
                  <a:pt x="19" y="399"/>
                </a:cubicBezTo>
                <a:cubicBezTo>
                  <a:pt x="20" y="401"/>
                  <a:pt x="19" y="403"/>
                  <a:pt x="19" y="405"/>
                </a:cubicBezTo>
                <a:cubicBezTo>
                  <a:pt x="18" y="406"/>
                  <a:pt x="18" y="407"/>
                  <a:pt x="17" y="409"/>
                </a:cubicBezTo>
                <a:cubicBezTo>
                  <a:pt x="16" y="411"/>
                  <a:pt x="14" y="412"/>
                  <a:pt x="13" y="414"/>
                </a:cubicBezTo>
                <a:cubicBezTo>
                  <a:pt x="13" y="414"/>
                  <a:pt x="13" y="414"/>
                  <a:pt x="13" y="414"/>
                </a:cubicBezTo>
                <a:cubicBezTo>
                  <a:pt x="13" y="414"/>
                  <a:pt x="13" y="414"/>
                  <a:pt x="13" y="414"/>
                </a:cubicBezTo>
                <a:cubicBezTo>
                  <a:pt x="12" y="416"/>
                  <a:pt x="10" y="417"/>
                  <a:pt x="10" y="419"/>
                </a:cubicBezTo>
                <a:cubicBezTo>
                  <a:pt x="10" y="420"/>
                  <a:pt x="10" y="420"/>
                  <a:pt x="10" y="420"/>
                </a:cubicBezTo>
                <a:cubicBezTo>
                  <a:pt x="10" y="422"/>
                  <a:pt x="9" y="423"/>
                  <a:pt x="8" y="424"/>
                </a:cubicBezTo>
                <a:cubicBezTo>
                  <a:pt x="7" y="426"/>
                  <a:pt x="7" y="428"/>
                  <a:pt x="7" y="430"/>
                </a:cubicBezTo>
                <a:cubicBezTo>
                  <a:pt x="7" y="432"/>
                  <a:pt x="8" y="433"/>
                  <a:pt x="8" y="435"/>
                </a:cubicBezTo>
                <a:cubicBezTo>
                  <a:pt x="9" y="436"/>
                  <a:pt x="8" y="438"/>
                  <a:pt x="9" y="439"/>
                </a:cubicBezTo>
                <a:cubicBezTo>
                  <a:pt x="10" y="441"/>
                  <a:pt x="11" y="442"/>
                  <a:pt x="12" y="444"/>
                </a:cubicBezTo>
                <a:cubicBezTo>
                  <a:pt x="12" y="445"/>
                  <a:pt x="12" y="447"/>
                  <a:pt x="14" y="448"/>
                </a:cubicBezTo>
                <a:cubicBezTo>
                  <a:pt x="15" y="448"/>
                  <a:pt x="16" y="448"/>
                  <a:pt x="17" y="449"/>
                </a:cubicBezTo>
                <a:cubicBezTo>
                  <a:pt x="17" y="450"/>
                  <a:pt x="18" y="451"/>
                  <a:pt x="19" y="452"/>
                </a:cubicBezTo>
                <a:cubicBezTo>
                  <a:pt x="20" y="454"/>
                  <a:pt x="22" y="455"/>
                  <a:pt x="23" y="456"/>
                </a:cubicBezTo>
                <a:cubicBezTo>
                  <a:pt x="25" y="457"/>
                  <a:pt x="26" y="457"/>
                  <a:pt x="28" y="457"/>
                </a:cubicBezTo>
                <a:cubicBezTo>
                  <a:pt x="29" y="457"/>
                  <a:pt x="31" y="457"/>
                  <a:pt x="31" y="459"/>
                </a:cubicBezTo>
                <a:cubicBezTo>
                  <a:pt x="29" y="459"/>
                  <a:pt x="26" y="461"/>
                  <a:pt x="24" y="462"/>
                </a:cubicBezTo>
                <a:cubicBezTo>
                  <a:pt x="23" y="463"/>
                  <a:pt x="22" y="464"/>
                  <a:pt x="22" y="466"/>
                </a:cubicBezTo>
                <a:cubicBezTo>
                  <a:pt x="21" y="467"/>
                  <a:pt x="20" y="468"/>
                  <a:pt x="19" y="470"/>
                </a:cubicBezTo>
                <a:cubicBezTo>
                  <a:pt x="17" y="473"/>
                  <a:pt x="16" y="477"/>
                  <a:pt x="15" y="482"/>
                </a:cubicBezTo>
                <a:cubicBezTo>
                  <a:pt x="15" y="482"/>
                  <a:pt x="15" y="482"/>
                  <a:pt x="15" y="482"/>
                </a:cubicBezTo>
                <a:cubicBezTo>
                  <a:pt x="21" y="485"/>
                  <a:pt x="26" y="487"/>
                  <a:pt x="30" y="493"/>
                </a:cubicBezTo>
                <a:cubicBezTo>
                  <a:pt x="31" y="494"/>
                  <a:pt x="33" y="495"/>
                  <a:pt x="33" y="496"/>
                </a:cubicBezTo>
                <a:cubicBezTo>
                  <a:pt x="34" y="498"/>
                  <a:pt x="34" y="498"/>
                  <a:pt x="34" y="500"/>
                </a:cubicBezTo>
                <a:cubicBezTo>
                  <a:pt x="36" y="503"/>
                  <a:pt x="36" y="505"/>
                  <a:pt x="40" y="506"/>
                </a:cubicBezTo>
                <a:cubicBezTo>
                  <a:pt x="44" y="506"/>
                  <a:pt x="46" y="503"/>
                  <a:pt x="50" y="502"/>
                </a:cubicBezTo>
                <a:cubicBezTo>
                  <a:pt x="53" y="501"/>
                  <a:pt x="56" y="501"/>
                  <a:pt x="60" y="501"/>
                </a:cubicBezTo>
                <a:cubicBezTo>
                  <a:pt x="67" y="501"/>
                  <a:pt x="73" y="501"/>
                  <a:pt x="79" y="505"/>
                </a:cubicBezTo>
                <a:cubicBezTo>
                  <a:pt x="81" y="507"/>
                  <a:pt x="81" y="510"/>
                  <a:pt x="84" y="513"/>
                </a:cubicBezTo>
                <a:cubicBezTo>
                  <a:pt x="84" y="513"/>
                  <a:pt x="85" y="513"/>
                  <a:pt x="86" y="514"/>
                </a:cubicBezTo>
                <a:cubicBezTo>
                  <a:pt x="87" y="514"/>
                  <a:pt x="86" y="515"/>
                  <a:pt x="87" y="515"/>
                </a:cubicBezTo>
                <a:cubicBezTo>
                  <a:pt x="90" y="516"/>
                  <a:pt x="96" y="515"/>
                  <a:pt x="99" y="515"/>
                </a:cubicBezTo>
                <a:cubicBezTo>
                  <a:pt x="102" y="515"/>
                  <a:pt x="105" y="515"/>
                  <a:pt x="108" y="516"/>
                </a:cubicBezTo>
                <a:cubicBezTo>
                  <a:pt x="107" y="516"/>
                  <a:pt x="111" y="518"/>
                  <a:pt x="110" y="518"/>
                </a:cubicBezTo>
                <a:cubicBezTo>
                  <a:pt x="111" y="519"/>
                  <a:pt x="112" y="520"/>
                  <a:pt x="113" y="520"/>
                </a:cubicBezTo>
                <a:cubicBezTo>
                  <a:pt x="115" y="521"/>
                  <a:pt x="117" y="520"/>
                  <a:pt x="119" y="523"/>
                </a:cubicBezTo>
                <a:cubicBezTo>
                  <a:pt x="120" y="525"/>
                  <a:pt x="120" y="528"/>
                  <a:pt x="119" y="530"/>
                </a:cubicBezTo>
                <a:cubicBezTo>
                  <a:pt x="118" y="535"/>
                  <a:pt x="115" y="539"/>
                  <a:pt x="111" y="542"/>
                </a:cubicBezTo>
                <a:cubicBezTo>
                  <a:pt x="106" y="546"/>
                  <a:pt x="104" y="549"/>
                  <a:pt x="102" y="555"/>
                </a:cubicBezTo>
                <a:cubicBezTo>
                  <a:pt x="101" y="557"/>
                  <a:pt x="101" y="558"/>
                  <a:pt x="98" y="560"/>
                </a:cubicBezTo>
                <a:cubicBezTo>
                  <a:pt x="97" y="561"/>
                  <a:pt x="96" y="561"/>
                  <a:pt x="95" y="563"/>
                </a:cubicBezTo>
                <a:cubicBezTo>
                  <a:pt x="92" y="567"/>
                  <a:pt x="93" y="572"/>
                  <a:pt x="92" y="577"/>
                </a:cubicBezTo>
                <a:cubicBezTo>
                  <a:pt x="90" y="583"/>
                  <a:pt x="92" y="588"/>
                  <a:pt x="87" y="593"/>
                </a:cubicBezTo>
                <a:cubicBezTo>
                  <a:pt x="83" y="598"/>
                  <a:pt x="84" y="603"/>
                  <a:pt x="84" y="609"/>
                </a:cubicBezTo>
                <a:cubicBezTo>
                  <a:pt x="84" y="617"/>
                  <a:pt x="84" y="624"/>
                  <a:pt x="84" y="632"/>
                </a:cubicBezTo>
                <a:cubicBezTo>
                  <a:pt x="84" y="634"/>
                  <a:pt x="85" y="636"/>
                  <a:pt x="86" y="637"/>
                </a:cubicBezTo>
                <a:cubicBezTo>
                  <a:pt x="86" y="637"/>
                  <a:pt x="86" y="637"/>
                  <a:pt x="86" y="637"/>
                </a:cubicBezTo>
                <a:cubicBezTo>
                  <a:pt x="87" y="638"/>
                  <a:pt x="87" y="638"/>
                  <a:pt x="87" y="639"/>
                </a:cubicBezTo>
                <a:cubicBezTo>
                  <a:pt x="88" y="639"/>
                  <a:pt x="88" y="639"/>
                  <a:pt x="88" y="639"/>
                </a:cubicBezTo>
                <a:cubicBezTo>
                  <a:pt x="89" y="640"/>
                  <a:pt x="90" y="640"/>
                  <a:pt x="91" y="640"/>
                </a:cubicBezTo>
                <a:cubicBezTo>
                  <a:pt x="94" y="641"/>
                  <a:pt x="96" y="641"/>
                  <a:pt x="98" y="640"/>
                </a:cubicBezTo>
                <a:cubicBezTo>
                  <a:pt x="99" y="639"/>
                  <a:pt x="101" y="639"/>
                  <a:pt x="102" y="639"/>
                </a:cubicBezTo>
                <a:cubicBezTo>
                  <a:pt x="103" y="639"/>
                  <a:pt x="104" y="640"/>
                  <a:pt x="104" y="640"/>
                </a:cubicBezTo>
                <a:cubicBezTo>
                  <a:pt x="107" y="640"/>
                  <a:pt x="108" y="638"/>
                  <a:pt x="110" y="637"/>
                </a:cubicBezTo>
                <a:cubicBezTo>
                  <a:pt x="111" y="637"/>
                  <a:pt x="112" y="637"/>
                  <a:pt x="112" y="635"/>
                </a:cubicBezTo>
                <a:cubicBezTo>
                  <a:pt x="112" y="634"/>
                  <a:pt x="112" y="634"/>
                  <a:pt x="112" y="633"/>
                </a:cubicBezTo>
                <a:cubicBezTo>
                  <a:pt x="113" y="632"/>
                  <a:pt x="114" y="630"/>
                  <a:pt x="115" y="630"/>
                </a:cubicBezTo>
                <a:cubicBezTo>
                  <a:pt x="117" y="631"/>
                  <a:pt x="116" y="633"/>
                  <a:pt x="117" y="634"/>
                </a:cubicBezTo>
                <a:cubicBezTo>
                  <a:pt x="118" y="635"/>
                  <a:pt x="118" y="636"/>
                  <a:pt x="120" y="636"/>
                </a:cubicBezTo>
                <a:cubicBezTo>
                  <a:pt x="123" y="636"/>
                  <a:pt x="123" y="633"/>
                  <a:pt x="123" y="630"/>
                </a:cubicBezTo>
                <a:cubicBezTo>
                  <a:pt x="123" y="628"/>
                  <a:pt x="125" y="625"/>
                  <a:pt x="127" y="623"/>
                </a:cubicBezTo>
                <a:cubicBezTo>
                  <a:pt x="128" y="622"/>
                  <a:pt x="131" y="622"/>
                  <a:pt x="133" y="622"/>
                </a:cubicBezTo>
                <a:cubicBezTo>
                  <a:pt x="134" y="622"/>
                  <a:pt x="135" y="622"/>
                  <a:pt x="135" y="622"/>
                </a:cubicBezTo>
                <a:cubicBezTo>
                  <a:pt x="136" y="622"/>
                  <a:pt x="137" y="623"/>
                  <a:pt x="137" y="623"/>
                </a:cubicBezTo>
                <a:cubicBezTo>
                  <a:pt x="138" y="623"/>
                  <a:pt x="139" y="623"/>
                  <a:pt x="139" y="623"/>
                </a:cubicBezTo>
                <a:cubicBezTo>
                  <a:pt x="140" y="623"/>
                  <a:pt x="141" y="623"/>
                  <a:pt x="141" y="624"/>
                </a:cubicBezTo>
                <a:cubicBezTo>
                  <a:pt x="143" y="625"/>
                  <a:pt x="146" y="626"/>
                  <a:pt x="147" y="627"/>
                </a:cubicBezTo>
                <a:cubicBezTo>
                  <a:pt x="148" y="627"/>
                  <a:pt x="148" y="628"/>
                  <a:pt x="149" y="629"/>
                </a:cubicBezTo>
                <a:cubicBezTo>
                  <a:pt x="151" y="630"/>
                  <a:pt x="153" y="631"/>
                  <a:pt x="155" y="631"/>
                </a:cubicBezTo>
                <a:cubicBezTo>
                  <a:pt x="157" y="631"/>
                  <a:pt x="158" y="630"/>
                  <a:pt x="160" y="630"/>
                </a:cubicBezTo>
                <a:cubicBezTo>
                  <a:pt x="161" y="629"/>
                  <a:pt x="162" y="629"/>
                  <a:pt x="163" y="629"/>
                </a:cubicBezTo>
                <a:cubicBezTo>
                  <a:pt x="165" y="629"/>
                  <a:pt x="164" y="629"/>
                  <a:pt x="165" y="630"/>
                </a:cubicBezTo>
                <a:cubicBezTo>
                  <a:pt x="166" y="631"/>
                  <a:pt x="167" y="632"/>
                  <a:pt x="168" y="632"/>
                </a:cubicBezTo>
                <a:cubicBezTo>
                  <a:pt x="169" y="633"/>
                  <a:pt x="171" y="634"/>
                  <a:pt x="172" y="634"/>
                </a:cubicBezTo>
                <a:cubicBezTo>
                  <a:pt x="172" y="635"/>
                  <a:pt x="172" y="635"/>
                  <a:pt x="173" y="635"/>
                </a:cubicBezTo>
                <a:cubicBezTo>
                  <a:pt x="174" y="637"/>
                  <a:pt x="175" y="637"/>
                  <a:pt x="176" y="637"/>
                </a:cubicBezTo>
                <a:cubicBezTo>
                  <a:pt x="178" y="638"/>
                  <a:pt x="180" y="638"/>
                  <a:pt x="182" y="639"/>
                </a:cubicBezTo>
                <a:cubicBezTo>
                  <a:pt x="183" y="639"/>
                  <a:pt x="183" y="639"/>
                  <a:pt x="184" y="639"/>
                </a:cubicBezTo>
                <a:cubicBezTo>
                  <a:pt x="185" y="639"/>
                  <a:pt x="187" y="639"/>
                  <a:pt x="188" y="639"/>
                </a:cubicBezTo>
                <a:cubicBezTo>
                  <a:pt x="189" y="639"/>
                  <a:pt x="189" y="640"/>
                  <a:pt x="189" y="640"/>
                </a:cubicBezTo>
                <a:cubicBezTo>
                  <a:pt x="189" y="640"/>
                  <a:pt x="190" y="640"/>
                  <a:pt x="191" y="640"/>
                </a:cubicBezTo>
                <a:cubicBezTo>
                  <a:pt x="194" y="640"/>
                  <a:pt x="197" y="640"/>
                  <a:pt x="200" y="640"/>
                </a:cubicBezTo>
                <a:cubicBezTo>
                  <a:pt x="201" y="640"/>
                  <a:pt x="203" y="639"/>
                  <a:pt x="204" y="640"/>
                </a:cubicBezTo>
                <a:cubicBezTo>
                  <a:pt x="206" y="642"/>
                  <a:pt x="206" y="644"/>
                  <a:pt x="207" y="646"/>
                </a:cubicBezTo>
                <a:cubicBezTo>
                  <a:pt x="208" y="647"/>
                  <a:pt x="208" y="647"/>
                  <a:pt x="210" y="648"/>
                </a:cubicBezTo>
                <a:cubicBezTo>
                  <a:pt x="211" y="648"/>
                  <a:pt x="213" y="647"/>
                  <a:pt x="214" y="648"/>
                </a:cubicBezTo>
                <a:cubicBezTo>
                  <a:pt x="214" y="649"/>
                  <a:pt x="214" y="649"/>
                  <a:pt x="215" y="649"/>
                </a:cubicBezTo>
                <a:cubicBezTo>
                  <a:pt x="215" y="650"/>
                  <a:pt x="215" y="651"/>
                  <a:pt x="215" y="652"/>
                </a:cubicBezTo>
                <a:cubicBezTo>
                  <a:pt x="215" y="653"/>
                  <a:pt x="215" y="652"/>
                  <a:pt x="216" y="653"/>
                </a:cubicBezTo>
                <a:cubicBezTo>
                  <a:pt x="217" y="655"/>
                  <a:pt x="220" y="656"/>
                  <a:pt x="222" y="657"/>
                </a:cubicBezTo>
                <a:cubicBezTo>
                  <a:pt x="225" y="659"/>
                  <a:pt x="226" y="661"/>
                  <a:pt x="230" y="659"/>
                </a:cubicBezTo>
                <a:cubicBezTo>
                  <a:pt x="231" y="659"/>
                  <a:pt x="232" y="657"/>
                  <a:pt x="232" y="656"/>
                </a:cubicBezTo>
                <a:cubicBezTo>
                  <a:pt x="233" y="656"/>
                  <a:pt x="233" y="655"/>
                  <a:pt x="233" y="655"/>
                </a:cubicBezTo>
                <a:cubicBezTo>
                  <a:pt x="234" y="651"/>
                  <a:pt x="230" y="649"/>
                  <a:pt x="229" y="646"/>
                </a:cubicBezTo>
                <a:cubicBezTo>
                  <a:pt x="229" y="643"/>
                  <a:pt x="229" y="642"/>
                  <a:pt x="232" y="641"/>
                </a:cubicBezTo>
                <a:cubicBezTo>
                  <a:pt x="236" y="640"/>
                  <a:pt x="240" y="642"/>
                  <a:pt x="244" y="641"/>
                </a:cubicBezTo>
                <a:cubicBezTo>
                  <a:pt x="247" y="641"/>
                  <a:pt x="250" y="640"/>
                  <a:pt x="252" y="643"/>
                </a:cubicBezTo>
                <a:cubicBezTo>
                  <a:pt x="253" y="644"/>
                  <a:pt x="253" y="646"/>
                  <a:pt x="255" y="646"/>
                </a:cubicBezTo>
                <a:cubicBezTo>
                  <a:pt x="255" y="646"/>
                  <a:pt x="255" y="646"/>
                  <a:pt x="255" y="646"/>
                </a:cubicBezTo>
                <a:cubicBezTo>
                  <a:pt x="257" y="646"/>
                  <a:pt x="263" y="648"/>
                  <a:pt x="263" y="650"/>
                </a:cubicBezTo>
                <a:cubicBezTo>
                  <a:pt x="264" y="651"/>
                  <a:pt x="268" y="651"/>
                  <a:pt x="267" y="651"/>
                </a:cubicBezTo>
                <a:cubicBezTo>
                  <a:pt x="270" y="651"/>
                  <a:pt x="273" y="651"/>
                  <a:pt x="275" y="651"/>
                </a:cubicBezTo>
                <a:cubicBezTo>
                  <a:pt x="277" y="650"/>
                  <a:pt x="278" y="649"/>
                  <a:pt x="279" y="649"/>
                </a:cubicBezTo>
                <a:cubicBezTo>
                  <a:pt x="281" y="648"/>
                  <a:pt x="282" y="650"/>
                  <a:pt x="284" y="650"/>
                </a:cubicBezTo>
                <a:cubicBezTo>
                  <a:pt x="285" y="649"/>
                  <a:pt x="286" y="647"/>
                  <a:pt x="287" y="646"/>
                </a:cubicBezTo>
                <a:cubicBezTo>
                  <a:pt x="288" y="645"/>
                  <a:pt x="288" y="644"/>
                  <a:pt x="289" y="643"/>
                </a:cubicBezTo>
                <a:cubicBezTo>
                  <a:pt x="291" y="641"/>
                  <a:pt x="295" y="642"/>
                  <a:pt x="298" y="642"/>
                </a:cubicBezTo>
                <a:cubicBezTo>
                  <a:pt x="299" y="642"/>
                  <a:pt x="301" y="643"/>
                  <a:pt x="302" y="641"/>
                </a:cubicBezTo>
                <a:cubicBezTo>
                  <a:pt x="302" y="640"/>
                  <a:pt x="301" y="639"/>
                  <a:pt x="302" y="637"/>
                </a:cubicBezTo>
                <a:cubicBezTo>
                  <a:pt x="302" y="636"/>
                  <a:pt x="303" y="636"/>
                  <a:pt x="305" y="636"/>
                </a:cubicBezTo>
                <a:cubicBezTo>
                  <a:pt x="308" y="636"/>
                  <a:pt x="312" y="636"/>
                  <a:pt x="316" y="637"/>
                </a:cubicBezTo>
                <a:cubicBezTo>
                  <a:pt x="318" y="637"/>
                  <a:pt x="320" y="637"/>
                  <a:pt x="323" y="637"/>
                </a:cubicBezTo>
                <a:cubicBezTo>
                  <a:pt x="324" y="637"/>
                  <a:pt x="324" y="637"/>
                  <a:pt x="325" y="637"/>
                </a:cubicBezTo>
                <a:cubicBezTo>
                  <a:pt x="325" y="636"/>
                  <a:pt x="326" y="636"/>
                  <a:pt x="327" y="636"/>
                </a:cubicBezTo>
                <a:cubicBezTo>
                  <a:pt x="328" y="636"/>
                  <a:pt x="328" y="636"/>
                  <a:pt x="329" y="636"/>
                </a:cubicBezTo>
                <a:cubicBezTo>
                  <a:pt x="332" y="634"/>
                  <a:pt x="326" y="632"/>
                  <a:pt x="327" y="629"/>
                </a:cubicBezTo>
                <a:cubicBezTo>
                  <a:pt x="327" y="628"/>
                  <a:pt x="329" y="628"/>
                  <a:pt x="330" y="628"/>
                </a:cubicBezTo>
                <a:cubicBezTo>
                  <a:pt x="332" y="628"/>
                  <a:pt x="334" y="628"/>
                  <a:pt x="336" y="628"/>
                </a:cubicBezTo>
                <a:cubicBezTo>
                  <a:pt x="337" y="628"/>
                  <a:pt x="340" y="629"/>
                  <a:pt x="341" y="629"/>
                </a:cubicBezTo>
                <a:cubicBezTo>
                  <a:pt x="342" y="630"/>
                  <a:pt x="342" y="631"/>
                  <a:pt x="343" y="632"/>
                </a:cubicBezTo>
                <a:cubicBezTo>
                  <a:pt x="344" y="633"/>
                  <a:pt x="347" y="632"/>
                  <a:pt x="348" y="632"/>
                </a:cubicBezTo>
                <a:cubicBezTo>
                  <a:pt x="351" y="632"/>
                  <a:pt x="353" y="630"/>
                  <a:pt x="355" y="630"/>
                </a:cubicBezTo>
                <a:cubicBezTo>
                  <a:pt x="357" y="631"/>
                  <a:pt x="356" y="631"/>
                  <a:pt x="357" y="631"/>
                </a:cubicBezTo>
                <a:cubicBezTo>
                  <a:pt x="358" y="632"/>
                  <a:pt x="359" y="634"/>
                  <a:pt x="360" y="635"/>
                </a:cubicBezTo>
                <a:cubicBezTo>
                  <a:pt x="361" y="636"/>
                  <a:pt x="362" y="638"/>
                  <a:pt x="362" y="639"/>
                </a:cubicBezTo>
                <a:cubicBezTo>
                  <a:pt x="362" y="639"/>
                  <a:pt x="362" y="640"/>
                  <a:pt x="362" y="640"/>
                </a:cubicBezTo>
                <a:cubicBezTo>
                  <a:pt x="363" y="642"/>
                  <a:pt x="365" y="641"/>
                  <a:pt x="366" y="641"/>
                </a:cubicBezTo>
                <a:cubicBezTo>
                  <a:pt x="367" y="641"/>
                  <a:pt x="367" y="642"/>
                  <a:pt x="368" y="642"/>
                </a:cubicBezTo>
                <a:cubicBezTo>
                  <a:pt x="369" y="642"/>
                  <a:pt x="371" y="642"/>
                  <a:pt x="372" y="642"/>
                </a:cubicBezTo>
                <a:cubicBezTo>
                  <a:pt x="373" y="641"/>
                  <a:pt x="373" y="641"/>
                  <a:pt x="374" y="640"/>
                </a:cubicBezTo>
                <a:cubicBezTo>
                  <a:pt x="375" y="639"/>
                  <a:pt x="375" y="638"/>
                  <a:pt x="375" y="637"/>
                </a:cubicBezTo>
                <a:cubicBezTo>
                  <a:pt x="375" y="636"/>
                  <a:pt x="375" y="635"/>
                  <a:pt x="375" y="634"/>
                </a:cubicBezTo>
                <a:cubicBezTo>
                  <a:pt x="376" y="633"/>
                  <a:pt x="378" y="630"/>
                  <a:pt x="375" y="629"/>
                </a:cubicBezTo>
                <a:cubicBezTo>
                  <a:pt x="373" y="628"/>
                  <a:pt x="371" y="628"/>
                  <a:pt x="369" y="626"/>
                </a:cubicBezTo>
                <a:cubicBezTo>
                  <a:pt x="368" y="625"/>
                  <a:pt x="368" y="625"/>
                  <a:pt x="368" y="624"/>
                </a:cubicBezTo>
                <a:cubicBezTo>
                  <a:pt x="368" y="623"/>
                  <a:pt x="367" y="623"/>
                  <a:pt x="367" y="623"/>
                </a:cubicBezTo>
                <a:cubicBezTo>
                  <a:pt x="367" y="622"/>
                  <a:pt x="368" y="621"/>
                  <a:pt x="368" y="620"/>
                </a:cubicBezTo>
                <a:cubicBezTo>
                  <a:pt x="368" y="619"/>
                  <a:pt x="369" y="619"/>
                  <a:pt x="370" y="618"/>
                </a:cubicBezTo>
                <a:cubicBezTo>
                  <a:pt x="371" y="618"/>
                  <a:pt x="371" y="617"/>
                  <a:pt x="372" y="616"/>
                </a:cubicBezTo>
                <a:cubicBezTo>
                  <a:pt x="372" y="614"/>
                  <a:pt x="373" y="612"/>
                  <a:pt x="372" y="611"/>
                </a:cubicBezTo>
                <a:cubicBezTo>
                  <a:pt x="371" y="610"/>
                  <a:pt x="370" y="609"/>
                  <a:pt x="369" y="608"/>
                </a:cubicBezTo>
                <a:cubicBezTo>
                  <a:pt x="369" y="608"/>
                  <a:pt x="368" y="607"/>
                  <a:pt x="368" y="607"/>
                </a:cubicBezTo>
                <a:cubicBezTo>
                  <a:pt x="367" y="606"/>
                  <a:pt x="366" y="606"/>
                  <a:pt x="366" y="606"/>
                </a:cubicBezTo>
                <a:cubicBezTo>
                  <a:pt x="366" y="606"/>
                  <a:pt x="366" y="605"/>
                  <a:pt x="365" y="604"/>
                </a:cubicBezTo>
                <a:cubicBezTo>
                  <a:pt x="365" y="604"/>
                  <a:pt x="365" y="604"/>
                  <a:pt x="364" y="603"/>
                </a:cubicBezTo>
                <a:cubicBezTo>
                  <a:pt x="364" y="603"/>
                  <a:pt x="363" y="602"/>
                  <a:pt x="363" y="601"/>
                </a:cubicBezTo>
                <a:cubicBezTo>
                  <a:pt x="363" y="598"/>
                  <a:pt x="363" y="595"/>
                  <a:pt x="363" y="593"/>
                </a:cubicBezTo>
                <a:cubicBezTo>
                  <a:pt x="362" y="592"/>
                  <a:pt x="362" y="592"/>
                  <a:pt x="362" y="592"/>
                </a:cubicBezTo>
                <a:cubicBezTo>
                  <a:pt x="362" y="591"/>
                  <a:pt x="362" y="590"/>
                  <a:pt x="362" y="589"/>
                </a:cubicBezTo>
                <a:cubicBezTo>
                  <a:pt x="362" y="588"/>
                  <a:pt x="361" y="587"/>
                  <a:pt x="362" y="586"/>
                </a:cubicBezTo>
                <a:cubicBezTo>
                  <a:pt x="363" y="586"/>
                  <a:pt x="364" y="586"/>
                  <a:pt x="365" y="585"/>
                </a:cubicBezTo>
                <a:cubicBezTo>
                  <a:pt x="365" y="585"/>
                  <a:pt x="366" y="584"/>
                  <a:pt x="367" y="583"/>
                </a:cubicBezTo>
                <a:cubicBezTo>
                  <a:pt x="368" y="582"/>
                  <a:pt x="370" y="581"/>
                  <a:pt x="372" y="581"/>
                </a:cubicBezTo>
                <a:cubicBezTo>
                  <a:pt x="374" y="581"/>
                  <a:pt x="376" y="580"/>
                  <a:pt x="378" y="579"/>
                </a:cubicBezTo>
                <a:cubicBezTo>
                  <a:pt x="380" y="578"/>
                  <a:pt x="382" y="577"/>
                  <a:pt x="384" y="577"/>
                </a:cubicBezTo>
                <a:cubicBezTo>
                  <a:pt x="388" y="577"/>
                  <a:pt x="392" y="577"/>
                  <a:pt x="395" y="575"/>
                </a:cubicBezTo>
                <a:cubicBezTo>
                  <a:pt x="396" y="574"/>
                  <a:pt x="397" y="574"/>
                  <a:pt x="397" y="573"/>
                </a:cubicBezTo>
                <a:cubicBezTo>
                  <a:pt x="398" y="572"/>
                  <a:pt x="398" y="572"/>
                  <a:pt x="398" y="571"/>
                </a:cubicBezTo>
                <a:cubicBezTo>
                  <a:pt x="398" y="571"/>
                  <a:pt x="398" y="570"/>
                  <a:pt x="398" y="570"/>
                </a:cubicBezTo>
                <a:cubicBezTo>
                  <a:pt x="398" y="569"/>
                  <a:pt x="398" y="568"/>
                  <a:pt x="399" y="568"/>
                </a:cubicBezTo>
                <a:cubicBezTo>
                  <a:pt x="399" y="567"/>
                  <a:pt x="399" y="566"/>
                  <a:pt x="399" y="565"/>
                </a:cubicBezTo>
                <a:cubicBezTo>
                  <a:pt x="399" y="566"/>
                  <a:pt x="399" y="566"/>
                  <a:pt x="399" y="566"/>
                </a:cubicBezTo>
                <a:cubicBezTo>
                  <a:pt x="399" y="565"/>
                  <a:pt x="399" y="564"/>
                  <a:pt x="400" y="564"/>
                </a:cubicBezTo>
                <a:cubicBezTo>
                  <a:pt x="400" y="563"/>
                  <a:pt x="399" y="562"/>
                  <a:pt x="400" y="561"/>
                </a:cubicBezTo>
                <a:cubicBezTo>
                  <a:pt x="400" y="560"/>
                  <a:pt x="400" y="559"/>
                  <a:pt x="401" y="559"/>
                </a:cubicBezTo>
                <a:cubicBezTo>
                  <a:pt x="401" y="558"/>
                  <a:pt x="402" y="556"/>
                  <a:pt x="402" y="556"/>
                </a:cubicBezTo>
                <a:cubicBezTo>
                  <a:pt x="403" y="556"/>
                  <a:pt x="404" y="556"/>
                  <a:pt x="405" y="556"/>
                </a:cubicBezTo>
                <a:cubicBezTo>
                  <a:pt x="406" y="556"/>
                  <a:pt x="406" y="557"/>
                  <a:pt x="407" y="558"/>
                </a:cubicBezTo>
                <a:cubicBezTo>
                  <a:pt x="408" y="559"/>
                  <a:pt x="414" y="560"/>
                  <a:pt x="415" y="559"/>
                </a:cubicBezTo>
                <a:cubicBezTo>
                  <a:pt x="416" y="558"/>
                  <a:pt x="417" y="556"/>
                  <a:pt x="417" y="555"/>
                </a:cubicBezTo>
                <a:cubicBezTo>
                  <a:pt x="418" y="554"/>
                  <a:pt x="418" y="553"/>
                  <a:pt x="418" y="552"/>
                </a:cubicBezTo>
                <a:cubicBezTo>
                  <a:pt x="418" y="551"/>
                  <a:pt x="419" y="550"/>
                  <a:pt x="419" y="548"/>
                </a:cubicBezTo>
                <a:cubicBezTo>
                  <a:pt x="419" y="547"/>
                  <a:pt x="419" y="545"/>
                  <a:pt x="419" y="544"/>
                </a:cubicBezTo>
                <a:cubicBezTo>
                  <a:pt x="419" y="543"/>
                  <a:pt x="420" y="543"/>
                  <a:pt x="420" y="542"/>
                </a:cubicBezTo>
                <a:cubicBezTo>
                  <a:pt x="420" y="541"/>
                  <a:pt x="420" y="540"/>
                  <a:pt x="420" y="540"/>
                </a:cubicBezTo>
                <a:cubicBezTo>
                  <a:pt x="420" y="539"/>
                  <a:pt x="421" y="539"/>
                  <a:pt x="421" y="539"/>
                </a:cubicBezTo>
                <a:cubicBezTo>
                  <a:pt x="421" y="539"/>
                  <a:pt x="420" y="538"/>
                  <a:pt x="420" y="537"/>
                </a:cubicBezTo>
                <a:cubicBezTo>
                  <a:pt x="420" y="536"/>
                  <a:pt x="420" y="534"/>
                  <a:pt x="419" y="533"/>
                </a:cubicBezTo>
                <a:cubicBezTo>
                  <a:pt x="418" y="532"/>
                  <a:pt x="417" y="532"/>
                  <a:pt x="417" y="531"/>
                </a:cubicBezTo>
                <a:cubicBezTo>
                  <a:pt x="416" y="531"/>
                  <a:pt x="415" y="530"/>
                  <a:pt x="414" y="529"/>
                </a:cubicBezTo>
                <a:cubicBezTo>
                  <a:pt x="413" y="528"/>
                  <a:pt x="412" y="527"/>
                  <a:pt x="411" y="527"/>
                </a:cubicBezTo>
                <a:cubicBezTo>
                  <a:pt x="410" y="526"/>
                  <a:pt x="410" y="525"/>
                  <a:pt x="410" y="524"/>
                </a:cubicBezTo>
                <a:cubicBezTo>
                  <a:pt x="408" y="519"/>
                  <a:pt x="402" y="526"/>
                  <a:pt x="400" y="520"/>
                </a:cubicBezTo>
                <a:cubicBezTo>
                  <a:pt x="400" y="519"/>
                  <a:pt x="399" y="518"/>
                  <a:pt x="398" y="517"/>
                </a:cubicBezTo>
                <a:cubicBezTo>
                  <a:pt x="398" y="516"/>
                  <a:pt x="397" y="515"/>
                  <a:pt x="397" y="514"/>
                </a:cubicBezTo>
                <a:cubicBezTo>
                  <a:pt x="396" y="514"/>
                  <a:pt x="395" y="513"/>
                  <a:pt x="394" y="513"/>
                </a:cubicBezTo>
                <a:cubicBezTo>
                  <a:pt x="394" y="512"/>
                  <a:pt x="394" y="512"/>
                  <a:pt x="394" y="512"/>
                </a:cubicBezTo>
                <a:cubicBezTo>
                  <a:pt x="393" y="511"/>
                  <a:pt x="391" y="510"/>
                  <a:pt x="390" y="510"/>
                </a:cubicBezTo>
                <a:cubicBezTo>
                  <a:pt x="389" y="509"/>
                  <a:pt x="386" y="509"/>
                  <a:pt x="385" y="508"/>
                </a:cubicBezTo>
                <a:cubicBezTo>
                  <a:pt x="385" y="507"/>
                  <a:pt x="385" y="507"/>
                  <a:pt x="385" y="507"/>
                </a:cubicBezTo>
                <a:cubicBezTo>
                  <a:pt x="385" y="504"/>
                  <a:pt x="384" y="502"/>
                  <a:pt x="382" y="499"/>
                </a:cubicBezTo>
                <a:cubicBezTo>
                  <a:pt x="381" y="498"/>
                  <a:pt x="380" y="496"/>
                  <a:pt x="379" y="495"/>
                </a:cubicBezTo>
                <a:cubicBezTo>
                  <a:pt x="378" y="494"/>
                  <a:pt x="376" y="493"/>
                  <a:pt x="375" y="491"/>
                </a:cubicBezTo>
                <a:cubicBezTo>
                  <a:pt x="374" y="491"/>
                  <a:pt x="374" y="491"/>
                  <a:pt x="373" y="490"/>
                </a:cubicBezTo>
                <a:cubicBezTo>
                  <a:pt x="373" y="490"/>
                  <a:pt x="371" y="491"/>
                  <a:pt x="371" y="491"/>
                </a:cubicBezTo>
                <a:cubicBezTo>
                  <a:pt x="369" y="491"/>
                  <a:pt x="369" y="490"/>
                  <a:pt x="368" y="490"/>
                </a:cubicBezTo>
                <a:cubicBezTo>
                  <a:pt x="367" y="489"/>
                  <a:pt x="365" y="489"/>
                  <a:pt x="365" y="488"/>
                </a:cubicBezTo>
                <a:cubicBezTo>
                  <a:pt x="364" y="488"/>
                  <a:pt x="364" y="488"/>
                  <a:pt x="364" y="487"/>
                </a:cubicBezTo>
                <a:cubicBezTo>
                  <a:pt x="363" y="485"/>
                  <a:pt x="362" y="484"/>
                  <a:pt x="361" y="483"/>
                </a:cubicBezTo>
                <a:cubicBezTo>
                  <a:pt x="360" y="482"/>
                  <a:pt x="360" y="482"/>
                  <a:pt x="360" y="480"/>
                </a:cubicBezTo>
                <a:cubicBezTo>
                  <a:pt x="359" y="479"/>
                  <a:pt x="359" y="476"/>
                  <a:pt x="359" y="475"/>
                </a:cubicBezTo>
                <a:cubicBezTo>
                  <a:pt x="358" y="474"/>
                  <a:pt x="358" y="474"/>
                  <a:pt x="358" y="473"/>
                </a:cubicBezTo>
                <a:cubicBezTo>
                  <a:pt x="357" y="471"/>
                  <a:pt x="356" y="469"/>
                  <a:pt x="355" y="467"/>
                </a:cubicBezTo>
                <a:cubicBezTo>
                  <a:pt x="355" y="466"/>
                  <a:pt x="354" y="464"/>
                  <a:pt x="353" y="463"/>
                </a:cubicBezTo>
                <a:cubicBezTo>
                  <a:pt x="352" y="462"/>
                  <a:pt x="351" y="461"/>
                  <a:pt x="349" y="460"/>
                </a:cubicBezTo>
                <a:cubicBezTo>
                  <a:pt x="348" y="459"/>
                  <a:pt x="348" y="457"/>
                  <a:pt x="349" y="456"/>
                </a:cubicBezTo>
                <a:cubicBezTo>
                  <a:pt x="349" y="455"/>
                  <a:pt x="350" y="454"/>
                  <a:pt x="351" y="453"/>
                </a:cubicBezTo>
                <a:cubicBezTo>
                  <a:pt x="351" y="452"/>
                  <a:pt x="352" y="451"/>
                  <a:pt x="352" y="451"/>
                </a:cubicBezTo>
                <a:cubicBezTo>
                  <a:pt x="353" y="450"/>
                  <a:pt x="354" y="449"/>
                  <a:pt x="354" y="448"/>
                </a:cubicBezTo>
                <a:cubicBezTo>
                  <a:pt x="354" y="447"/>
                  <a:pt x="354" y="446"/>
                  <a:pt x="354" y="445"/>
                </a:cubicBezTo>
                <a:cubicBezTo>
                  <a:pt x="354" y="444"/>
                  <a:pt x="355" y="443"/>
                  <a:pt x="355" y="442"/>
                </a:cubicBezTo>
                <a:cubicBezTo>
                  <a:pt x="354" y="440"/>
                  <a:pt x="352" y="440"/>
                  <a:pt x="351" y="439"/>
                </a:cubicBezTo>
                <a:cubicBezTo>
                  <a:pt x="349" y="439"/>
                  <a:pt x="349" y="438"/>
                  <a:pt x="348" y="437"/>
                </a:cubicBezTo>
                <a:cubicBezTo>
                  <a:pt x="347" y="436"/>
                  <a:pt x="345" y="436"/>
                  <a:pt x="345" y="435"/>
                </a:cubicBezTo>
                <a:cubicBezTo>
                  <a:pt x="343" y="434"/>
                  <a:pt x="344" y="432"/>
                  <a:pt x="342" y="431"/>
                </a:cubicBezTo>
                <a:cubicBezTo>
                  <a:pt x="340" y="430"/>
                  <a:pt x="339" y="431"/>
                  <a:pt x="339" y="429"/>
                </a:cubicBezTo>
                <a:cubicBezTo>
                  <a:pt x="338" y="427"/>
                  <a:pt x="338" y="426"/>
                  <a:pt x="338" y="424"/>
                </a:cubicBezTo>
                <a:cubicBezTo>
                  <a:pt x="338" y="423"/>
                  <a:pt x="338" y="421"/>
                  <a:pt x="337" y="419"/>
                </a:cubicBezTo>
                <a:cubicBezTo>
                  <a:pt x="337" y="416"/>
                  <a:pt x="331" y="416"/>
                  <a:pt x="332" y="412"/>
                </a:cubicBezTo>
                <a:cubicBezTo>
                  <a:pt x="333" y="412"/>
                  <a:pt x="333" y="412"/>
                  <a:pt x="333" y="411"/>
                </a:cubicBezTo>
                <a:cubicBezTo>
                  <a:pt x="333" y="411"/>
                  <a:pt x="333" y="411"/>
                  <a:pt x="333" y="410"/>
                </a:cubicBezTo>
                <a:cubicBezTo>
                  <a:pt x="334" y="409"/>
                  <a:pt x="334" y="409"/>
                  <a:pt x="336" y="408"/>
                </a:cubicBezTo>
                <a:cubicBezTo>
                  <a:pt x="338" y="407"/>
                  <a:pt x="339" y="411"/>
                  <a:pt x="339" y="413"/>
                </a:cubicBezTo>
                <a:cubicBezTo>
                  <a:pt x="339" y="414"/>
                  <a:pt x="339" y="415"/>
                  <a:pt x="340" y="416"/>
                </a:cubicBezTo>
                <a:cubicBezTo>
                  <a:pt x="340" y="417"/>
                  <a:pt x="341" y="417"/>
                  <a:pt x="342" y="418"/>
                </a:cubicBezTo>
                <a:cubicBezTo>
                  <a:pt x="342" y="418"/>
                  <a:pt x="342" y="419"/>
                  <a:pt x="342" y="419"/>
                </a:cubicBezTo>
                <a:cubicBezTo>
                  <a:pt x="342" y="420"/>
                  <a:pt x="342" y="419"/>
                  <a:pt x="343" y="420"/>
                </a:cubicBezTo>
                <a:cubicBezTo>
                  <a:pt x="343" y="421"/>
                  <a:pt x="343" y="421"/>
                  <a:pt x="343" y="422"/>
                </a:cubicBezTo>
                <a:cubicBezTo>
                  <a:pt x="344" y="421"/>
                  <a:pt x="344" y="420"/>
                  <a:pt x="344" y="419"/>
                </a:cubicBezTo>
                <a:cubicBezTo>
                  <a:pt x="345" y="417"/>
                  <a:pt x="346" y="417"/>
                  <a:pt x="346" y="416"/>
                </a:cubicBezTo>
                <a:cubicBezTo>
                  <a:pt x="346" y="415"/>
                  <a:pt x="346" y="414"/>
                  <a:pt x="346" y="413"/>
                </a:cubicBezTo>
                <a:cubicBezTo>
                  <a:pt x="346" y="413"/>
                  <a:pt x="347" y="412"/>
                  <a:pt x="348" y="411"/>
                </a:cubicBezTo>
                <a:cubicBezTo>
                  <a:pt x="349" y="409"/>
                  <a:pt x="351" y="408"/>
                  <a:pt x="353" y="407"/>
                </a:cubicBezTo>
                <a:cubicBezTo>
                  <a:pt x="354" y="406"/>
                  <a:pt x="355" y="404"/>
                  <a:pt x="357" y="404"/>
                </a:cubicBezTo>
                <a:cubicBezTo>
                  <a:pt x="357" y="403"/>
                  <a:pt x="358" y="403"/>
                  <a:pt x="359" y="402"/>
                </a:cubicBezTo>
                <a:cubicBezTo>
                  <a:pt x="360" y="402"/>
                  <a:pt x="360" y="400"/>
                  <a:pt x="361" y="401"/>
                </a:cubicBezTo>
                <a:cubicBezTo>
                  <a:pt x="362" y="401"/>
                  <a:pt x="362" y="402"/>
                  <a:pt x="363" y="402"/>
                </a:cubicBezTo>
                <a:cubicBezTo>
                  <a:pt x="364" y="403"/>
                  <a:pt x="364" y="402"/>
                  <a:pt x="365" y="402"/>
                </a:cubicBezTo>
                <a:cubicBezTo>
                  <a:pt x="367" y="402"/>
                  <a:pt x="368" y="402"/>
                  <a:pt x="369" y="400"/>
                </a:cubicBezTo>
                <a:cubicBezTo>
                  <a:pt x="370" y="400"/>
                  <a:pt x="370" y="398"/>
                  <a:pt x="370" y="398"/>
                </a:cubicBezTo>
                <a:cubicBezTo>
                  <a:pt x="371" y="398"/>
                  <a:pt x="373" y="398"/>
                  <a:pt x="373" y="398"/>
                </a:cubicBezTo>
                <a:cubicBezTo>
                  <a:pt x="374" y="398"/>
                  <a:pt x="374" y="399"/>
                  <a:pt x="375" y="399"/>
                </a:cubicBezTo>
                <a:cubicBezTo>
                  <a:pt x="376" y="399"/>
                  <a:pt x="377" y="398"/>
                  <a:pt x="379" y="399"/>
                </a:cubicBezTo>
                <a:cubicBezTo>
                  <a:pt x="379" y="399"/>
                  <a:pt x="380" y="400"/>
                  <a:pt x="380" y="400"/>
                </a:cubicBezTo>
                <a:cubicBezTo>
                  <a:pt x="381" y="401"/>
                  <a:pt x="381" y="400"/>
                  <a:pt x="382" y="399"/>
                </a:cubicBezTo>
                <a:cubicBezTo>
                  <a:pt x="382" y="398"/>
                  <a:pt x="383" y="398"/>
                  <a:pt x="384" y="397"/>
                </a:cubicBezTo>
                <a:cubicBezTo>
                  <a:pt x="385" y="396"/>
                  <a:pt x="386" y="395"/>
                  <a:pt x="386" y="394"/>
                </a:cubicBezTo>
                <a:cubicBezTo>
                  <a:pt x="388" y="392"/>
                  <a:pt x="388" y="392"/>
                  <a:pt x="391" y="392"/>
                </a:cubicBezTo>
                <a:cubicBezTo>
                  <a:pt x="391" y="392"/>
                  <a:pt x="392" y="392"/>
                  <a:pt x="392" y="392"/>
                </a:cubicBezTo>
                <a:cubicBezTo>
                  <a:pt x="392" y="392"/>
                  <a:pt x="392" y="391"/>
                  <a:pt x="392" y="391"/>
                </a:cubicBezTo>
                <a:cubicBezTo>
                  <a:pt x="393" y="391"/>
                  <a:pt x="394" y="390"/>
                  <a:pt x="394" y="390"/>
                </a:cubicBezTo>
                <a:cubicBezTo>
                  <a:pt x="394" y="389"/>
                  <a:pt x="395" y="389"/>
                  <a:pt x="395" y="388"/>
                </a:cubicBezTo>
                <a:cubicBezTo>
                  <a:pt x="395" y="387"/>
                  <a:pt x="395" y="386"/>
                  <a:pt x="396" y="386"/>
                </a:cubicBezTo>
                <a:cubicBezTo>
                  <a:pt x="397" y="384"/>
                  <a:pt x="399" y="387"/>
                  <a:pt x="401" y="387"/>
                </a:cubicBezTo>
                <a:cubicBezTo>
                  <a:pt x="401" y="386"/>
                  <a:pt x="401" y="385"/>
                  <a:pt x="402" y="384"/>
                </a:cubicBezTo>
                <a:cubicBezTo>
                  <a:pt x="402" y="383"/>
                  <a:pt x="402" y="383"/>
                  <a:pt x="402" y="383"/>
                </a:cubicBezTo>
                <a:cubicBezTo>
                  <a:pt x="402" y="382"/>
                  <a:pt x="402" y="381"/>
                  <a:pt x="402" y="381"/>
                </a:cubicBezTo>
                <a:cubicBezTo>
                  <a:pt x="403" y="379"/>
                  <a:pt x="405" y="380"/>
                  <a:pt x="405" y="381"/>
                </a:cubicBezTo>
                <a:cubicBezTo>
                  <a:pt x="406" y="381"/>
                  <a:pt x="406" y="383"/>
                  <a:pt x="406" y="384"/>
                </a:cubicBezTo>
                <a:cubicBezTo>
                  <a:pt x="407" y="384"/>
                  <a:pt x="409" y="384"/>
                  <a:pt x="409" y="384"/>
                </a:cubicBezTo>
                <a:cubicBezTo>
                  <a:pt x="410" y="384"/>
                  <a:pt x="411" y="384"/>
                  <a:pt x="412" y="383"/>
                </a:cubicBezTo>
                <a:cubicBezTo>
                  <a:pt x="413" y="383"/>
                  <a:pt x="412" y="381"/>
                  <a:pt x="412" y="380"/>
                </a:cubicBezTo>
                <a:cubicBezTo>
                  <a:pt x="412" y="379"/>
                  <a:pt x="412" y="377"/>
                  <a:pt x="413" y="376"/>
                </a:cubicBezTo>
                <a:cubicBezTo>
                  <a:pt x="413" y="375"/>
                  <a:pt x="414" y="375"/>
                  <a:pt x="414" y="375"/>
                </a:cubicBezTo>
                <a:cubicBezTo>
                  <a:pt x="415" y="374"/>
                  <a:pt x="416" y="373"/>
                  <a:pt x="417" y="373"/>
                </a:cubicBezTo>
                <a:cubicBezTo>
                  <a:pt x="418" y="373"/>
                  <a:pt x="418" y="373"/>
                  <a:pt x="419" y="373"/>
                </a:cubicBezTo>
                <a:cubicBezTo>
                  <a:pt x="421" y="373"/>
                  <a:pt x="422" y="372"/>
                  <a:pt x="424" y="372"/>
                </a:cubicBezTo>
                <a:cubicBezTo>
                  <a:pt x="425" y="372"/>
                  <a:pt x="427" y="371"/>
                  <a:pt x="428" y="371"/>
                </a:cubicBezTo>
                <a:cubicBezTo>
                  <a:pt x="429" y="371"/>
                  <a:pt x="430" y="371"/>
                  <a:pt x="431" y="371"/>
                </a:cubicBezTo>
                <a:cubicBezTo>
                  <a:pt x="432" y="371"/>
                  <a:pt x="432" y="370"/>
                  <a:pt x="433" y="369"/>
                </a:cubicBezTo>
                <a:cubicBezTo>
                  <a:pt x="434" y="369"/>
                  <a:pt x="435" y="368"/>
                  <a:pt x="436" y="367"/>
                </a:cubicBezTo>
                <a:cubicBezTo>
                  <a:pt x="436" y="367"/>
                  <a:pt x="436" y="366"/>
                  <a:pt x="436" y="366"/>
                </a:cubicBezTo>
                <a:cubicBezTo>
                  <a:pt x="436" y="365"/>
                  <a:pt x="439" y="364"/>
                  <a:pt x="440" y="364"/>
                </a:cubicBezTo>
                <a:cubicBezTo>
                  <a:pt x="441" y="364"/>
                  <a:pt x="442" y="365"/>
                  <a:pt x="443" y="364"/>
                </a:cubicBezTo>
                <a:cubicBezTo>
                  <a:pt x="444" y="364"/>
                  <a:pt x="445" y="362"/>
                  <a:pt x="446" y="363"/>
                </a:cubicBezTo>
                <a:cubicBezTo>
                  <a:pt x="447" y="364"/>
                  <a:pt x="447" y="363"/>
                  <a:pt x="448" y="363"/>
                </a:cubicBezTo>
                <a:cubicBezTo>
                  <a:pt x="449" y="362"/>
                  <a:pt x="451" y="361"/>
                  <a:pt x="452" y="360"/>
                </a:cubicBezTo>
                <a:cubicBezTo>
                  <a:pt x="454" y="360"/>
                  <a:pt x="456" y="359"/>
                  <a:pt x="458" y="358"/>
                </a:cubicBezTo>
                <a:cubicBezTo>
                  <a:pt x="459" y="357"/>
                  <a:pt x="460" y="357"/>
                  <a:pt x="460" y="356"/>
                </a:cubicBezTo>
                <a:cubicBezTo>
                  <a:pt x="461" y="355"/>
                  <a:pt x="457" y="353"/>
                  <a:pt x="457" y="352"/>
                </a:cubicBezTo>
                <a:cubicBezTo>
                  <a:pt x="455" y="351"/>
                  <a:pt x="453" y="350"/>
                  <a:pt x="452" y="349"/>
                </a:cubicBezTo>
                <a:cubicBezTo>
                  <a:pt x="454" y="349"/>
                  <a:pt x="457" y="348"/>
                  <a:pt x="459" y="347"/>
                </a:cubicBezTo>
                <a:cubicBezTo>
                  <a:pt x="460" y="346"/>
                  <a:pt x="461" y="344"/>
                  <a:pt x="462" y="344"/>
                </a:cubicBezTo>
                <a:cubicBezTo>
                  <a:pt x="464" y="343"/>
                  <a:pt x="464" y="343"/>
                  <a:pt x="465" y="344"/>
                </a:cubicBezTo>
                <a:cubicBezTo>
                  <a:pt x="466" y="345"/>
                  <a:pt x="467" y="346"/>
                  <a:pt x="468" y="347"/>
                </a:cubicBezTo>
                <a:cubicBezTo>
                  <a:pt x="470" y="347"/>
                  <a:pt x="473" y="351"/>
                  <a:pt x="473" y="353"/>
                </a:cubicBezTo>
                <a:cubicBezTo>
                  <a:pt x="472" y="354"/>
                  <a:pt x="472" y="355"/>
                  <a:pt x="471" y="356"/>
                </a:cubicBezTo>
                <a:cubicBezTo>
                  <a:pt x="470" y="358"/>
                  <a:pt x="470" y="358"/>
                  <a:pt x="472" y="359"/>
                </a:cubicBezTo>
                <a:cubicBezTo>
                  <a:pt x="473" y="359"/>
                  <a:pt x="475" y="360"/>
                  <a:pt x="476" y="361"/>
                </a:cubicBezTo>
                <a:cubicBezTo>
                  <a:pt x="476" y="361"/>
                  <a:pt x="476" y="361"/>
                  <a:pt x="476" y="362"/>
                </a:cubicBezTo>
                <a:cubicBezTo>
                  <a:pt x="476" y="363"/>
                  <a:pt x="476" y="364"/>
                  <a:pt x="477" y="365"/>
                </a:cubicBezTo>
                <a:cubicBezTo>
                  <a:pt x="477" y="365"/>
                  <a:pt x="480" y="365"/>
                  <a:pt x="481" y="365"/>
                </a:cubicBezTo>
                <a:cubicBezTo>
                  <a:pt x="482" y="365"/>
                  <a:pt x="483" y="364"/>
                  <a:pt x="484" y="363"/>
                </a:cubicBezTo>
                <a:cubicBezTo>
                  <a:pt x="485" y="362"/>
                  <a:pt x="487" y="359"/>
                  <a:pt x="489" y="361"/>
                </a:cubicBezTo>
                <a:cubicBezTo>
                  <a:pt x="488" y="360"/>
                  <a:pt x="488" y="357"/>
                  <a:pt x="488" y="356"/>
                </a:cubicBezTo>
                <a:cubicBezTo>
                  <a:pt x="489" y="355"/>
                  <a:pt x="492" y="354"/>
                  <a:pt x="491" y="352"/>
                </a:cubicBezTo>
                <a:cubicBezTo>
                  <a:pt x="491" y="351"/>
                  <a:pt x="490" y="351"/>
                  <a:pt x="490" y="349"/>
                </a:cubicBezTo>
                <a:cubicBezTo>
                  <a:pt x="490" y="346"/>
                  <a:pt x="492" y="345"/>
                  <a:pt x="492" y="343"/>
                </a:cubicBezTo>
                <a:cubicBezTo>
                  <a:pt x="493" y="341"/>
                  <a:pt x="492" y="339"/>
                  <a:pt x="493" y="337"/>
                </a:cubicBezTo>
                <a:cubicBezTo>
                  <a:pt x="493" y="335"/>
                  <a:pt x="493" y="334"/>
                  <a:pt x="494" y="332"/>
                </a:cubicBezTo>
                <a:cubicBezTo>
                  <a:pt x="495" y="330"/>
                  <a:pt x="495" y="328"/>
                  <a:pt x="496" y="326"/>
                </a:cubicBezTo>
                <a:cubicBezTo>
                  <a:pt x="496" y="324"/>
                  <a:pt x="496" y="325"/>
                  <a:pt x="496" y="323"/>
                </a:cubicBezTo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8" name="Freeform 110">
            <a:extLst>
              <a:ext uri="{FF2B5EF4-FFF2-40B4-BE49-F238E27FC236}">
                <a16:creationId xmlns:a16="http://schemas.microsoft.com/office/drawing/2014/main" id="{A3DADE84-0765-2418-8C08-BF9FCCA49595}"/>
              </a:ext>
            </a:extLst>
          </p:cNvPr>
          <p:cNvSpPr>
            <a:spLocks/>
          </p:cNvSpPr>
          <p:nvPr/>
        </p:nvSpPr>
        <p:spPr bwMode="auto">
          <a:xfrm>
            <a:off x="9679293" y="3294122"/>
            <a:ext cx="18528" cy="48175"/>
          </a:xfrm>
          <a:custGeom>
            <a:avLst/>
            <a:gdLst/>
            <a:ahLst/>
            <a:cxnLst>
              <a:cxn ang="0">
                <a:pos x="12" y="2"/>
              </a:cxn>
              <a:cxn ang="0">
                <a:pos x="9" y="1"/>
              </a:cxn>
              <a:cxn ang="0">
                <a:pos x="7" y="3"/>
              </a:cxn>
              <a:cxn ang="0">
                <a:pos x="6" y="6"/>
              </a:cxn>
              <a:cxn ang="0">
                <a:pos x="5" y="10"/>
              </a:cxn>
              <a:cxn ang="0">
                <a:pos x="4" y="13"/>
              </a:cxn>
              <a:cxn ang="0">
                <a:pos x="3" y="15"/>
              </a:cxn>
              <a:cxn ang="0">
                <a:pos x="3" y="18"/>
              </a:cxn>
              <a:cxn ang="0">
                <a:pos x="1" y="23"/>
              </a:cxn>
              <a:cxn ang="0">
                <a:pos x="1" y="27"/>
              </a:cxn>
              <a:cxn ang="0">
                <a:pos x="1" y="32"/>
              </a:cxn>
              <a:cxn ang="0">
                <a:pos x="2" y="32"/>
              </a:cxn>
              <a:cxn ang="0">
                <a:pos x="4" y="31"/>
              </a:cxn>
              <a:cxn ang="0">
                <a:pos x="4" y="25"/>
              </a:cxn>
              <a:cxn ang="0">
                <a:pos x="4" y="23"/>
              </a:cxn>
              <a:cxn ang="0">
                <a:pos x="5" y="20"/>
              </a:cxn>
              <a:cxn ang="0">
                <a:pos x="6" y="18"/>
              </a:cxn>
              <a:cxn ang="0">
                <a:pos x="8" y="20"/>
              </a:cxn>
              <a:cxn ang="0">
                <a:pos x="8" y="21"/>
              </a:cxn>
              <a:cxn ang="0">
                <a:pos x="10" y="21"/>
              </a:cxn>
              <a:cxn ang="0">
                <a:pos x="12" y="21"/>
              </a:cxn>
              <a:cxn ang="0">
                <a:pos x="12" y="18"/>
              </a:cxn>
              <a:cxn ang="0">
                <a:pos x="9" y="16"/>
              </a:cxn>
              <a:cxn ang="0">
                <a:pos x="9" y="15"/>
              </a:cxn>
              <a:cxn ang="0">
                <a:pos x="8" y="15"/>
              </a:cxn>
              <a:cxn ang="0">
                <a:pos x="8" y="15"/>
              </a:cxn>
              <a:cxn ang="0">
                <a:pos x="8" y="14"/>
              </a:cxn>
              <a:cxn ang="0">
                <a:pos x="8" y="12"/>
              </a:cxn>
              <a:cxn ang="0">
                <a:pos x="8" y="9"/>
              </a:cxn>
              <a:cxn ang="0">
                <a:pos x="11" y="5"/>
              </a:cxn>
              <a:cxn ang="0">
                <a:pos x="11" y="4"/>
              </a:cxn>
              <a:cxn ang="0">
                <a:pos x="11" y="3"/>
              </a:cxn>
            </a:cxnLst>
            <a:rect l="0" t="0" r="r" b="b"/>
            <a:pathLst>
              <a:path w="13" h="33">
                <a:moveTo>
                  <a:pt x="12" y="2"/>
                </a:moveTo>
                <a:cubicBezTo>
                  <a:pt x="12" y="1"/>
                  <a:pt x="10" y="0"/>
                  <a:pt x="9" y="1"/>
                </a:cubicBezTo>
                <a:cubicBezTo>
                  <a:pt x="8" y="2"/>
                  <a:pt x="8" y="2"/>
                  <a:pt x="7" y="3"/>
                </a:cubicBezTo>
                <a:cubicBezTo>
                  <a:pt x="7" y="4"/>
                  <a:pt x="7" y="5"/>
                  <a:pt x="6" y="6"/>
                </a:cubicBezTo>
                <a:cubicBezTo>
                  <a:pt x="6" y="7"/>
                  <a:pt x="5" y="8"/>
                  <a:pt x="5" y="10"/>
                </a:cubicBezTo>
                <a:cubicBezTo>
                  <a:pt x="4" y="11"/>
                  <a:pt x="4" y="12"/>
                  <a:pt x="4" y="13"/>
                </a:cubicBezTo>
                <a:cubicBezTo>
                  <a:pt x="4" y="14"/>
                  <a:pt x="3" y="15"/>
                  <a:pt x="3" y="15"/>
                </a:cubicBezTo>
                <a:cubicBezTo>
                  <a:pt x="3" y="16"/>
                  <a:pt x="3" y="17"/>
                  <a:pt x="3" y="18"/>
                </a:cubicBezTo>
                <a:cubicBezTo>
                  <a:pt x="2" y="19"/>
                  <a:pt x="2" y="21"/>
                  <a:pt x="1" y="23"/>
                </a:cubicBezTo>
                <a:cubicBezTo>
                  <a:pt x="1" y="24"/>
                  <a:pt x="1" y="26"/>
                  <a:pt x="1" y="27"/>
                </a:cubicBezTo>
                <a:cubicBezTo>
                  <a:pt x="1" y="29"/>
                  <a:pt x="0" y="31"/>
                  <a:pt x="1" y="32"/>
                </a:cubicBezTo>
                <a:cubicBezTo>
                  <a:pt x="1" y="33"/>
                  <a:pt x="2" y="32"/>
                  <a:pt x="2" y="32"/>
                </a:cubicBezTo>
                <a:cubicBezTo>
                  <a:pt x="3" y="32"/>
                  <a:pt x="3" y="32"/>
                  <a:pt x="4" y="31"/>
                </a:cubicBezTo>
                <a:cubicBezTo>
                  <a:pt x="4" y="29"/>
                  <a:pt x="3" y="27"/>
                  <a:pt x="4" y="25"/>
                </a:cubicBezTo>
                <a:cubicBezTo>
                  <a:pt x="4" y="24"/>
                  <a:pt x="4" y="24"/>
                  <a:pt x="4" y="23"/>
                </a:cubicBezTo>
                <a:cubicBezTo>
                  <a:pt x="5" y="22"/>
                  <a:pt x="5" y="21"/>
                  <a:pt x="5" y="20"/>
                </a:cubicBezTo>
                <a:cubicBezTo>
                  <a:pt x="5" y="19"/>
                  <a:pt x="5" y="18"/>
                  <a:pt x="6" y="18"/>
                </a:cubicBezTo>
                <a:cubicBezTo>
                  <a:pt x="7" y="19"/>
                  <a:pt x="8" y="20"/>
                  <a:pt x="8" y="20"/>
                </a:cubicBezTo>
                <a:cubicBezTo>
                  <a:pt x="8" y="21"/>
                  <a:pt x="8" y="21"/>
                  <a:pt x="8" y="21"/>
                </a:cubicBezTo>
                <a:cubicBezTo>
                  <a:pt x="9" y="21"/>
                  <a:pt x="9" y="21"/>
                  <a:pt x="10" y="21"/>
                </a:cubicBezTo>
                <a:cubicBezTo>
                  <a:pt x="11" y="21"/>
                  <a:pt x="11" y="21"/>
                  <a:pt x="12" y="21"/>
                </a:cubicBezTo>
                <a:cubicBezTo>
                  <a:pt x="12" y="20"/>
                  <a:pt x="13" y="19"/>
                  <a:pt x="12" y="18"/>
                </a:cubicBezTo>
                <a:cubicBezTo>
                  <a:pt x="12" y="17"/>
                  <a:pt x="10" y="17"/>
                  <a:pt x="9" y="16"/>
                </a:cubicBezTo>
                <a:cubicBezTo>
                  <a:pt x="9" y="16"/>
                  <a:pt x="9" y="16"/>
                  <a:pt x="9" y="15"/>
                </a:cubicBezTo>
                <a:cubicBezTo>
                  <a:pt x="8" y="15"/>
                  <a:pt x="9" y="15"/>
                  <a:pt x="8" y="15"/>
                </a:cubicBezTo>
                <a:cubicBezTo>
                  <a:pt x="8" y="15"/>
                  <a:pt x="8" y="15"/>
                  <a:pt x="8" y="15"/>
                </a:cubicBezTo>
                <a:cubicBezTo>
                  <a:pt x="8" y="14"/>
                  <a:pt x="8" y="14"/>
                  <a:pt x="8" y="14"/>
                </a:cubicBezTo>
                <a:cubicBezTo>
                  <a:pt x="8" y="13"/>
                  <a:pt x="8" y="12"/>
                  <a:pt x="8" y="12"/>
                </a:cubicBezTo>
                <a:cubicBezTo>
                  <a:pt x="8" y="11"/>
                  <a:pt x="8" y="10"/>
                  <a:pt x="8" y="9"/>
                </a:cubicBezTo>
                <a:cubicBezTo>
                  <a:pt x="8" y="8"/>
                  <a:pt x="10" y="6"/>
                  <a:pt x="11" y="5"/>
                </a:cubicBezTo>
                <a:cubicBezTo>
                  <a:pt x="11" y="4"/>
                  <a:pt x="11" y="4"/>
                  <a:pt x="11" y="4"/>
                </a:cubicBezTo>
                <a:cubicBezTo>
                  <a:pt x="11" y="4"/>
                  <a:pt x="11" y="3"/>
                  <a:pt x="11" y="3"/>
                </a:cubicBezTo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9" name="Freeform 111">
            <a:extLst>
              <a:ext uri="{FF2B5EF4-FFF2-40B4-BE49-F238E27FC236}">
                <a16:creationId xmlns:a16="http://schemas.microsoft.com/office/drawing/2014/main" id="{1266FE06-EB61-BD00-959B-14D05EE4BA99}"/>
              </a:ext>
            </a:extLst>
          </p:cNvPr>
          <p:cNvSpPr>
            <a:spLocks/>
          </p:cNvSpPr>
          <p:nvPr/>
        </p:nvSpPr>
        <p:spPr bwMode="auto">
          <a:xfrm>
            <a:off x="9692880" y="3336120"/>
            <a:ext cx="13587" cy="13587"/>
          </a:xfrm>
          <a:custGeom>
            <a:avLst/>
            <a:gdLst/>
            <a:ahLst/>
            <a:cxnLst>
              <a:cxn ang="0">
                <a:pos x="6" y="1"/>
              </a:cxn>
              <a:cxn ang="0">
                <a:pos x="5" y="0"/>
              </a:cxn>
              <a:cxn ang="0">
                <a:pos x="1" y="0"/>
              </a:cxn>
              <a:cxn ang="0">
                <a:pos x="1" y="1"/>
              </a:cxn>
              <a:cxn ang="0">
                <a:pos x="0" y="2"/>
              </a:cxn>
              <a:cxn ang="0">
                <a:pos x="0" y="3"/>
              </a:cxn>
              <a:cxn ang="0">
                <a:pos x="1" y="5"/>
              </a:cxn>
              <a:cxn ang="0">
                <a:pos x="4" y="8"/>
              </a:cxn>
              <a:cxn ang="0">
                <a:pos x="9" y="8"/>
              </a:cxn>
              <a:cxn ang="0">
                <a:pos x="9" y="4"/>
              </a:cxn>
              <a:cxn ang="0">
                <a:pos x="8" y="2"/>
              </a:cxn>
              <a:cxn ang="0">
                <a:pos x="7" y="1"/>
              </a:cxn>
            </a:cxnLst>
            <a:rect l="0" t="0" r="r" b="b"/>
            <a:pathLst>
              <a:path w="9" h="9">
                <a:moveTo>
                  <a:pt x="6" y="1"/>
                </a:moveTo>
                <a:cubicBezTo>
                  <a:pt x="6" y="0"/>
                  <a:pt x="5" y="0"/>
                  <a:pt x="5" y="0"/>
                </a:cubicBezTo>
                <a:cubicBezTo>
                  <a:pt x="3" y="0"/>
                  <a:pt x="2" y="0"/>
                  <a:pt x="1" y="0"/>
                </a:cubicBezTo>
                <a:cubicBezTo>
                  <a:pt x="1" y="0"/>
                  <a:pt x="1" y="0"/>
                  <a:pt x="1" y="1"/>
                </a:cubicBezTo>
                <a:cubicBezTo>
                  <a:pt x="1" y="1"/>
                  <a:pt x="0" y="1"/>
                  <a:pt x="0" y="2"/>
                </a:cubicBezTo>
                <a:cubicBezTo>
                  <a:pt x="0" y="2"/>
                  <a:pt x="0" y="3"/>
                  <a:pt x="0" y="3"/>
                </a:cubicBezTo>
                <a:cubicBezTo>
                  <a:pt x="1" y="4"/>
                  <a:pt x="1" y="5"/>
                  <a:pt x="1" y="5"/>
                </a:cubicBezTo>
                <a:cubicBezTo>
                  <a:pt x="2" y="6"/>
                  <a:pt x="3" y="7"/>
                  <a:pt x="4" y="8"/>
                </a:cubicBezTo>
                <a:cubicBezTo>
                  <a:pt x="5" y="8"/>
                  <a:pt x="8" y="9"/>
                  <a:pt x="9" y="8"/>
                </a:cubicBezTo>
                <a:cubicBezTo>
                  <a:pt x="9" y="7"/>
                  <a:pt x="9" y="5"/>
                  <a:pt x="9" y="4"/>
                </a:cubicBezTo>
                <a:cubicBezTo>
                  <a:pt x="9" y="3"/>
                  <a:pt x="9" y="3"/>
                  <a:pt x="8" y="2"/>
                </a:cubicBezTo>
                <a:cubicBezTo>
                  <a:pt x="8" y="1"/>
                  <a:pt x="8" y="1"/>
                  <a:pt x="7" y="1"/>
                </a:cubicBezTo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0" name="Freeform 112">
            <a:extLst>
              <a:ext uri="{FF2B5EF4-FFF2-40B4-BE49-F238E27FC236}">
                <a16:creationId xmlns:a16="http://schemas.microsoft.com/office/drawing/2014/main" id="{17875F8A-C99C-1FA4-C729-06978F03B3B3}"/>
              </a:ext>
            </a:extLst>
          </p:cNvPr>
          <p:cNvSpPr>
            <a:spLocks/>
          </p:cNvSpPr>
          <p:nvPr/>
        </p:nvSpPr>
        <p:spPr bwMode="auto">
          <a:xfrm>
            <a:off x="9685469" y="3350942"/>
            <a:ext cx="6176" cy="6176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1"/>
              </a:cxn>
              <a:cxn ang="0">
                <a:pos x="0" y="1"/>
              </a:cxn>
              <a:cxn ang="0">
                <a:pos x="0" y="2"/>
              </a:cxn>
              <a:cxn ang="0">
                <a:pos x="2" y="3"/>
              </a:cxn>
              <a:cxn ang="0">
                <a:pos x="3" y="4"/>
              </a:cxn>
              <a:cxn ang="0">
                <a:pos x="4" y="2"/>
              </a:cxn>
              <a:cxn ang="0">
                <a:pos x="3" y="1"/>
              </a:cxn>
              <a:cxn ang="0">
                <a:pos x="3" y="0"/>
              </a:cxn>
            </a:cxnLst>
            <a:rect l="0" t="0" r="r" b="b"/>
            <a:pathLst>
              <a:path w="4" h="4">
                <a:moveTo>
                  <a:pt x="2" y="0"/>
                </a:moveTo>
                <a:cubicBezTo>
                  <a:pt x="3" y="0"/>
                  <a:pt x="2" y="0"/>
                  <a:pt x="2" y="0"/>
                </a:cubicBezTo>
                <a:cubicBezTo>
                  <a:pt x="1" y="0"/>
                  <a:pt x="1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2"/>
                  <a:pt x="0" y="2"/>
                  <a:pt x="0" y="2"/>
                </a:cubicBezTo>
                <a:cubicBezTo>
                  <a:pt x="1" y="3"/>
                  <a:pt x="1" y="3"/>
                  <a:pt x="2" y="3"/>
                </a:cubicBezTo>
                <a:cubicBezTo>
                  <a:pt x="2" y="4"/>
                  <a:pt x="3" y="4"/>
                  <a:pt x="3" y="4"/>
                </a:cubicBezTo>
                <a:cubicBezTo>
                  <a:pt x="4" y="3"/>
                  <a:pt x="4" y="2"/>
                  <a:pt x="4" y="2"/>
                </a:cubicBezTo>
                <a:cubicBezTo>
                  <a:pt x="4" y="1"/>
                  <a:pt x="4" y="1"/>
                  <a:pt x="3" y="1"/>
                </a:cubicBezTo>
                <a:cubicBezTo>
                  <a:pt x="3" y="0"/>
                  <a:pt x="3" y="0"/>
                  <a:pt x="3" y="0"/>
                </a:cubicBezTo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1" name="Freeform 113">
            <a:extLst>
              <a:ext uri="{FF2B5EF4-FFF2-40B4-BE49-F238E27FC236}">
                <a16:creationId xmlns:a16="http://schemas.microsoft.com/office/drawing/2014/main" id="{2B7766BD-C3BB-A29B-1617-05FEB7175937}"/>
              </a:ext>
            </a:extLst>
          </p:cNvPr>
          <p:cNvSpPr>
            <a:spLocks/>
          </p:cNvSpPr>
          <p:nvPr/>
        </p:nvSpPr>
        <p:spPr bwMode="auto">
          <a:xfrm>
            <a:off x="9708938" y="3365766"/>
            <a:ext cx="6176" cy="7411"/>
          </a:xfrm>
          <a:custGeom>
            <a:avLst/>
            <a:gdLst/>
            <a:ahLst/>
            <a:cxnLst>
              <a:cxn ang="0">
                <a:pos x="3" y="1"/>
              </a:cxn>
              <a:cxn ang="0">
                <a:pos x="0" y="2"/>
              </a:cxn>
              <a:cxn ang="0">
                <a:pos x="0" y="5"/>
              </a:cxn>
              <a:cxn ang="0">
                <a:pos x="1" y="5"/>
              </a:cxn>
              <a:cxn ang="0">
                <a:pos x="3" y="4"/>
              </a:cxn>
              <a:cxn ang="0">
                <a:pos x="4" y="2"/>
              </a:cxn>
              <a:cxn ang="0">
                <a:pos x="2" y="1"/>
              </a:cxn>
            </a:cxnLst>
            <a:rect l="0" t="0" r="r" b="b"/>
            <a:pathLst>
              <a:path w="4" h="5">
                <a:moveTo>
                  <a:pt x="3" y="1"/>
                </a:moveTo>
                <a:cubicBezTo>
                  <a:pt x="2" y="0"/>
                  <a:pt x="1" y="1"/>
                  <a:pt x="0" y="2"/>
                </a:cubicBezTo>
                <a:cubicBezTo>
                  <a:pt x="0" y="3"/>
                  <a:pt x="0" y="4"/>
                  <a:pt x="0" y="5"/>
                </a:cubicBezTo>
                <a:cubicBezTo>
                  <a:pt x="0" y="5"/>
                  <a:pt x="1" y="5"/>
                  <a:pt x="1" y="5"/>
                </a:cubicBezTo>
                <a:cubicBezTo>
                  <a:pt x="2" y="5"/>
                  <a:pt x="2" y="5"/>
                  <a:pt x="3" y="4"/>
                </a:cubicBezTo>
                <a:cubicBezTo>
                  <a:pt x="3" y="4"/>
                  <a:pt x="4" y="3"/>
                  <a:pt x="4" y="2"/>
                </a:cubicBezTo>
                <a:cubicBezTo>
                  <a:pt x="4" y="1"/>
                  <a:pt x="3" y="1"/>
                  <a:pt x="2" y="1"/>
                </a:cubicBezTo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FB3AB9C5-CAA8-E50B-A9D5-C6555FBEC317}"/>
              </a:ext>
            </a:extLst>
          </p:cNvPr>
          <p:cNvGrpSpPr/>
          <p:nvPr/>
        </p:nvGrpSpPr>
        <p:grpSpPr>
          <a:xfrm>
            <a:off x="9281546" y="3488053"/>
            <a:ext cx="313750" cy="371807"/>
            <a:chOff x="2019592" y="4316962"/>
            <a:chExt cx="212093" cy="251339"/>
          </a:xfrm>
          <a:solidFill>
            <a:schemeClr val="bg2"/>
          </a:solidFill>
        </p:grpSpPr>
        <p:sp>
          <p:nvSpPr>
            <p:cNvPr id="73" name="Freeform 97">
              <a:extLst>
                <a:ext uri="{FF2B5EF4-FFF2-40B4-BE49-F238E27FC236}">
                  <a16:creationId xmlns:a16="http://schemas.microsoft.com/office/drawing/2014/main" id="{744A1132-13DD-6EC0-9BAC-43CDBC7AEF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9592" y="4329488"/>
              <a:ext cx="212093" cy="238813"/>
            </a:xfrm>
            <a:custGeom>
              <a:avLst/>
              <a:gdLst/>
              <a:ahLst/>
              <a:cxnLst>
                <a:cxn ang="0">
                  <a:pos x="180" y="6"/>
                </a:cxn>
                <a:cxn ang="0">
                  <a:pos x="144" y="10"/>
                </a:cxn>
                <a:cxn ang="0">
                  <a:pos x="119" y="23"/>
                </a:cxn>
                <a:cxn ang="0">
                  <a:pos x="116" y="34"/>
                </a:cxn>
                <a:cxn ang="0">
                  <a:pos x="109" y="42"/>
                </a:cxn>
                <a:cxn ang="0">
                  <a:pos x="121" y="55"/>
                </a:cxn>
                <a:cxn ang="0">
                  <a:pos x="126" y="74"/>
                </a:cxn>
                <a:cxn ang="0">
                  <a:pos x="117" y="83"/>
                </a:cxn>
                <a:cxn ang="0">
                  <a:pos x="109" y="93"/>
                </a:cxn>
                <a:cxn ang="0">
                  <a:pos x="114" y="112"/>
                </a:cxn>
                <a:cxn ang="0">
                  <a:pos x="98" y="105"/>
                </a:cxn>
                <a:cxn ang="0">
                  <a:pos x="96" y="89"/>
                </a:cxn>
                <a:cxn ang="0">
                  <a:pos x="97" y="78"/>
                </a:cxn>
                <a:cxn ang="0">
                  <a:pos x="113" y="75"/>
                </a:cxn>
                <a:cxn ang="0">
                  <a:pos x="102" y="58"/>
                </a:cxn>
                <a:cxn ang="0">
                  <a:pos x="100" y="46"/>
                </a:cxn>
                <a:cxn ang="0">
                  <a:pos x="82" y="47"/>
                </a:cxn>
                <a:cxn ang="0">
                  <a:pos x="69" y="71"/>
                </a:cxn>
                <a:cxn ang="0">
                  <a:pos x="70" y="90"/>
                </a:cxn>
                <a:cxn ang="0">
                  <a:pos x="65" y="96"/>
                </a:cxn>
                <a:cxn ang="0">
                  <a:pos x="54" y="122"/>
                </a:cxn>
                <a:cxn ang="0">
                  <a:pos x="39" y="133"/>
                </a:cxn>
                <a:cxn ang="0">
                  <a:pos x="34" y="147"/>
                </a:cxn>
                <a:cxn ang="0">
                  <a:pos x="22" y="158"/>
                </a:cxn>
                <a:cxn ang="0">
                  <a:pos x="29" y="164"/>
                </a:cxn>
                <a:cxn ang="0">
                  <a:pos x="40" y="176"/>
                </a:cxn>
                <a:cxn ang="0">
                  <a:pos x="25" y="167"/>
                </a:cxn>
                <a:cxn ang="0">
                  <a:pos x="6" y="179"/>
                </a:cxn>
                <a:cxn ang="0">
                  <a:pos x="35" y="182"/>
                </a:cxn>
                <a:cxn ang="0">
                  <a:pos x="44" y="190"/>
                </a:cxn>
                <a:cxn ang="0">
                  <a:pos x="11" y="186"/>
                </a:cxn>
                <a:cxn ang="0">
                  <a:pos x="6" y="197"/>
                </a:cxn>
                <a:cxn ang="0">
                  <a:pos x="38" y="203"/>
                </a:cxn>
                <a:cxn ang="0">
                  <a:pos x="49" y="193"/>
                </a:cxn>
                <a:cxn ang="0">
                  <a:pos x="61" y="183"/>
                </a:cxn>
                <a:cxn ang="0">
                  <a:pos x="92" y="184"/>
                </a:cxn>
                <a:cxn ang="0">
                  <a:pos x="97" y="192"/>
                </a:cxn>
                <a:cxn ang="0">
                  <a:pos x="113" y="199"/>
                </a:cxn>
                <a:cxn ang="0">
                  <a:pos x="132" y="204"/>
                </a:cxn>
                <a:cxn ang="0">
                  <a:pos x="132" y="216"/>
                </a:cxn>
                <a:cxn ang="0">
                  <a:pos x="126" y="239"/>
                </a:cxn>
                <a:cxn ang="0">
                  <a:pos x="149" y="239"/>
                </a:cxn>
                <a:cxn ang="0">
                  <a:pos x="151" y="226"/>
                </a:cxn>
                <a:cxn ang="0">
                  <a:pos x="146" y="219"/>
                </a:cxn>
                <a:cxn ang="0">
                  <a:pos x="152" y="205"/>
                </a:cxn>
                <a:cxn ang="0">
                  <a:pos x="158" y="188"/>
                </a:cxn>
                <a:cxn ang="0">
                  <a:pos x="155" y="168"/>
                </a:cxn>
                <a:cxn ang="0">
                  <a:pos x="148" y="146"/>
                </a:cxn>
                <a:cxn ang="0">
                  <a:pos x="171" y="145"/>
                </a:cxn>
                <a:cxn ang="0">
                  <a:pos x="188" y="133"/>
                </a:cxn>
                <a:cxn ang="0">
                  <a:pos x="197" y="117"/>
                </a:cxn>
                <a:cxn ang="0">
                  <a:pos x="204" y="97"/>
                </a:cxn>
                <a:cxn ang="0">
                  <a:pos x="182" y="80"/>
                </a:cxn>
                <a:cxn ang="0">
                  <a:pos x="195" y="72"/>
                </a:cxn>
                <a:cxn ang="0">
                  <a:pos x="209" y="57"/>
                </a:cxn>
                <a:cxn ang="0">
                  <a:pos x="215" y="31"/>
                </a:cxn>
                <a:cxn ang="0">
                  <a:pos x="207" y="10"/>
                </a:cxn>
              </a:cxnLst>
              <a:rect l="0" t="0" r="r" b="b"/>
              <a:pathLst>
                <a:path w="216" h="243">
                  <a:moveTo>
                    <a:pt x="206" y="9"/>
                  </a:moveTo>
                  <a:cubicBezTo>
                    <a:pt x="204" y="9"/>
                    <a:pt x="202" y="9"/>
                    <a:pt x="201" y="9"/>
                  </a:cubicBezTo>
                  <a:cubicBezTo>
                    <a:pt x="199" y="9"/>
                    <a:pt x="199" y="9"/>
                    <a:pt x="198" y="8"/>
                  </a:cubicBezTo>
                  <a:cubicBezTo>
                    <a:pt x="198" y="5"/>
                    <a:pt x="200" y="2"/>
                    <a:pt x="197" y="1"/>
                  </a:cubicBezTo>
                  <a:cubicBezTo>
                    <a:pt x="194" y="0"/>
                    <a:pt x="192" y="2"/>
                    <a:pt x="190" y="2"/>
                  </a:cubicBezTo>
                  <a:cubicBezTo>
                    <a:pt x="187" y="4"/>
                    <a:pt x="183" y="4"/>
                    <a:pt x="180" y="6"/>
                  </a:cubicBezTo>
                  <a:cubicBezTo>
                    <a:pt x="180" y="6"/>
                    <a:pt x="179" y="6"/>
                    <a:pt x="179" y="6"/>
                  </a:cubicBezTo>
                  <a:cubicBezTo>
                    <a:pt x="179" y="7"/>
                    <a:pt x="179" y="7"/>
                    <a:pt x="179" y="7"/>
                  </a:cubicBezTo>
                  <a:cubicBezTo>
                    <a:pt x="177" y="9"/>
                    <a:pt x="173" y="8"/>
                    <a:pt x="170" y="8"/>
                  </a:cubicBezTo>
                  <a:cubicBezTo>
                    <a:pt x="166" y="8"/>
                    <a:pt x="162" y="5"/>
                    <a:pt x="158" y="5"/>
                  </a:cubicBezTo>
                  <a:cubicBezTo>
                    <a:pt x="154" y="5"/>
                    <a:pt x="153" y="6"/>
                    <a:pt x="150" y="8"/>
                  </a:cubicBezTo>
                  <a:cubicBezTo>
                    <a:pt x="148" y="8"/>
                    <a:pt x="146" y="9"/>
                    <a:pt x="144" y="10"/>
                  </a:cubicBezTo>
                  <a:cubicBezTo>
                    <a:pt x="140" y="10"/>
                    <a:pt x="137" y="10"/>
                    <a:pt x="135" y="12"/>
                  </a:cubicBezTo>
                  <a:cubicBezTo>
                    <a:pt x="134" y="13"/>
                    <a:pt x="134" y="13"/>
                    <a:pt x="134" y="13"/>
                  </a:cubicBezTo>
                  <a:cubicBezTo>
                    <a:pt x="133" y="14"/>
                    <a:pt x="132" y="14"/>
                    <a:pt x="131" y="15"/>
                  </a:cubicBezTo>
                  <a:cubicBezTo>
                    <a:pt x="129" y="16"/>
                    <a:pt x="127" y="16"/>
                    <a:pt x="125" y="18"/>
                  </a:cubicBezTo>
                  <a:cubicBezTo>
                    <a:pt x="124" y="18"/>
                    <a:pt x="123" y="20"/>
                    <a:pt x="122" y="21"/>
                  </a:cubicBezTo>
                  <a:cubicBezTo>
                    <a:pt x="121" y="21"/>
                    <a:pt x="119" y="22"/>
                    <a:pt x="119" y="23"/>
                  </a:cubicBezTo>
                  <a:cubicBezTo>
                    <a:pt x="119" y="24"/>
                    <a:pt x="119" y="25"/>
                    <a:pt x="119" y="25"/>
                  </a:cubicBezTo>
                  <a:cubicBezTo>
                    <a:pt x="119" y="26"/>
                    <a:pt x="118" y="27"/>
                    <a:pt x="118" y="27"/>
                  </a:cubicBezTo>
                  <a:cubicBezTo>
                    <a:pt x="118" y="27"/>
                    <a:pt x="117" y="28"/>
                    <a:pt x="117" y="29"/>
                  </a:cubicBezTo>
                  <a:cubicBezTo>
                    <a:pt x="117" y="30"/>
                    <a:pt x="117" y="31"/>
                    <a:pt x="117" y="31"/>
                  </a:cubicBezTo>
                  <a:cubicBezTo>
                    <a:pt x="117" y="32"/>
                    <a:pt x="116" y="32"/>
                    <a:pt x="116" y="32"/>
                  </a:cubicBezTo>
                  <a:cubicBezTo>
                    <a:pt x="116" y="33"/>
                    <a:pt x="117" y="33"/>
                    <a:pt x="116" y="34"/>
                  </a:cubicBezTo>
                  <a:cubicBezTo>
                    <a:pt x="116" y="34"/>
                    <a:pt x="114" y="35"/>
                    <a:pt x="113" y="35"/>
                  </a:cubicBezTo>
                  <a:cubicBezTo>
                    <a:pt x="111" y="36"/>
                    <a:pt x="109" y="36"/>
                    <a:pt x="109" y="33"/>
                  </a:cubicBezTo>
                  <a:cubicBezTo>
                    <a:pt x="108" y="32"/>
                    <a:pt x="108" y="31"/>
                    <a:pt x="107" y="30"/>
                  </a:cubicBezTo>
                  <a:cubicBezTo>
                    <a:pt x="105" y="29"/>
                    <a:pt x="103" y="36"/>
                    <a:pt x="103" y="38"/>
                  </a:cubicBezTo>
                  <a:cubicBezTo>
                    <a:pt x="104" y="39"/>
                    <a:pt x="104" y="40"/>
                    <a:pt x="104" y="41"/>
                  </a:cubicBezTo>
                  <a:cubicBezTo>
                    <a:pt x="105" y="43"/>
                    <a:pt x="107" y="43"/>
                    <a:pt x="109" y="42"/>
                  </a:cubicBezTo>
                  <a:cubicBezTo>
                    <a:pt x="110" y="41"/>
                    <a:pt x="110" y="39"/>
                    <a:pt x="112" y="41"/>
                  </a:cubicBezTo>
                  <a:cubicBezTo>
                    <a:pt x="112" y="41"/>
                    <a:pt x="113" y="42"/>
                    <a:pt x="113" y="42"/>
                  </a:cubicBezTo>
                  <a:cubicBezTo>
                    <a:pt x="113" y="43"/>
                    <a:pt x="114" y="43"/>
                    <a:pt x="114" y="43"/>
                  </a:cubicBezTo>
                  <a:cubicBezTo>
                    <a:pt x="116" y="46"/>
                    <a:pt x="115" y="51"/>
                    <a:pt x="115" y="54"/>
                  </a:cubicBezTo>
                  <a:cubicBezTo>
                    <a:pt x="115" y="56"/>
                    <a:pt x="115" y="56"/>
                    <a:pt x="118" y="56"/>
                  </a:cubicBezTo>
                  <a:cubicBezTo>
                    <a:pt x="119" y="56"/>
                    <a:pt x="120" y="55"/>
                    <a:pt x="121" y="55"/>
                  </a:cubicBezTo>
                  <a:cubicBezTo>
                    <a:pt x="123" y="56"/>
                    <a:pt x="124" y="57"/>
                    <a:pt x="125" y="57"/>
                  </a:cubicBezTo>
                  <a:cubicBezTo>
                    <a:pt x="126" y="60"/>
                    <a:pt x="130" y="56"/>
                    <a:pt x="131" y="57"/>
                  </a:cubicBezTo>
                  <a:cubicBezTo>
                    <a:pt x="132" y="58"/>
                    <a:pt x="132" y="59"/>
                    <a:pt x="131" y="60"/>
                  </a:cubicBezTo>
                  <a:cubicBezTo>
                    <a:pt x="129" y="62"/>
                    <a:pt x="126" y="61"/>
                    <a:pt x="125" y="63"/>
                  </a:cubicBezTo>
                  <a:cubicBezTo>
                    <a:pt x="124" y="65"/>
                    <a:pt x="125" y="68"/>
                    <a:pt x="125" y="70"/>
                  </a:cubicBezTo>
                  <a:cubicBezTo>
                    <a:pt x="125" y="72"/>
                    <a:pt x="125" y="72"/>
                    <a:pt x="126" y="74"/>
                  </a:cubicBezTo>
                  <a:cubicBezTo>
                    <a:pt x="126" y="74"/>
                    <a:pt x="127" y="75"/>
                    <a:pt x="127" y="75"/>
                  </a:cubicBezTo>
                  <a:cubicBezTo>
                    <a:pt x="127" y="76"/>
                    <a:pt x="127" y="77"/>
                    <a:pt x="127" y="78"/>
                  </a:cubicBezTo>
                  <a:cubicBezTo>
                    <a:pt x="129" y="78"/>
                    <a:pt x="130" y="77"/>
                    <a:pt x="129" y="80"/>
                  </a:cubicBezTo>
                  <a:cubicBezTo>
                    <a:pt x="129" y="81"/>
                    <a:pt x="129" y="81"/>
                    <a:pt x="127" y="81"/>
                  </a:cubicBezTo>
                  <a:cubicBezTo>
                    <a:pt x="124" y="82"/>
                    <a:pt x="122" y="81"/>
                    <a:pt x="119" y="82"/>
                  </a:cubicBezTo>
                  <a:cubicBezTo>
                    <a:pt x="118" y="82"/>
                    <a:pt x="118" y="83"/>
                    <a:pt x="117" y="83"/>
                  </a:cubicBezTo>
                  <a:cubicBezTo>
                    <a:pt x="116" y="83"/>
                    <a:pt x="116" y="83"/>
                    <a:pt x="115" y="83"/>
                  </a:cubicBezTo>
                  <a:cubicBezTo>
                    <a:pt x="113" y="83"/>
                    <a:pt x="113" y="83"/>
                    <a:pt x="112" y="84"/>
                  </a:cubicBezTo>
                  <a:cubicBezTo>
                    <a:pt x="110" y="85"/>
                    <a:pt x="110" y="85"/>
                    <a:pt x="110" y="87"/>
                  </a:cubicBezTo>
                  <a:cubicBezTo>
                    <a:pt x="110" y="87"/>
                    <a:pt x="109" y="88"/>
                    <a:pt x="109" y="88"/>
                  </a:cubicBezTo>
                  <a:cubicBezTo>
                    <a:pt x="109" y="89"/>
                    <a:pt x="109" y="90"/>
                    <a:pt x="109" y="91"/>
                  </a:cubicBezTo>
                  <a:cubicBezTo>
                    <a:pt x="109" y="92"/>
                    <a:pt x="109" y="92"/>
                    <a:pt x="109" y="93"/>
                  </a:cubicBezTo>
                  <a:cubicBezTo>
                    <a:pt x="110" y="94"/>
                    <a:pt x="110" y="94"/>
                    <a:pt x="110" y="95"/>
                  </a:cubicBezTo>
                  <a:cubicBezTo>
                    <a:pt x="110" y="96"/>
                    <a:pt x="109" y="97"/>
                    <a:pt x="108" y="98"/>
                  </a:cubicBezTo>
                  <a:cubicBezTo>
                    <a:pt x="107" y="101"/>
                    <a:pt x="109" y="101"/>
                    <a:pt x="110" y="104"/>
                  </a:cubicBezTo>
                  <a:cubicBezTo>
                    <a:pt x="110" y="105"/>
                    <a:pt x="110" y="106"/>
                    <a:pt x="111" y="107"/>
                  </a:cubicBezTo>
                  <a:cubicBezTo>
                    <a:pt x="111" y="108"/>
                    <a:pt x="112" y="109"/>
                    <a:pt x="113" y="109"/>
                  </a:cubicBezTo>
                  <a:cubicBezTo>
                    <a:pt x="114" y="110"/>
                    <a:pt x="115" y="111"/>
                    <a:pt x="114" y="112"/>
                  </a:cubicBezTo>
                  <a:cubicBezTo>
                    <a:pt x="114" y="112"/>
                    <a:pt x="114" y="112"/>
                    <a:pt x="113" y="112"/>
                  </a:cubicBezTo>
                  <a:cubicBezTo>
                    <a:pt x="113" y="112"/>
                    <a:pt x="112" y="111"/>
                    <a:pt x="112" y="111"/>
                  </a:cubicBezTo>
                  <a:cubicBezTo>
                    <a:pt x="111" y="110"/>
                    <a:pt x="110" y="109"/>
                    <a:pt x="109" y="108"/>
                  </a:cubicBezTo>
                  <a:cubicBezTo>
                    <a:pt x="108" y="107"/>
                    <a:pt x="108" y="107"/>
                    <a:pt x="107" y="106"/>
                  </a:cubicBezTo>
                  <a:cubicBezTo>
                    <a:pt x="105" y="105"/>
                    <a:pt x="104" y="106"/>
                    <a:pt x="103" y="106"/>
                  </a:cubicBezTo>
                  <a:cubicBezTo>
                    <a:pt x="101" y="106"/>
                    <a:pt x="99" y="105"/>
                    <a:pt x="98" y="105"/>
                  </a:cubicBezTo>
                  <a:cubicBezTo>
                    <a:pt x="96" y="104"/>
                    <a:pt x="95" y="104"/>
                    <a:pt x="94" y="104"/>
                  </a:cubicBezTo>
                  <a:cubicBezTo>
                    <a:pt x="92" y="103"/>
                    <a:pt x="91" y="100"/>
                    <a:pt x="93" y="99"/>
                  </a:cubicBezTo>
                  <a:cubicBezTo>
                    <a:pt x="94" y="98"/>
                    <a:pt x="100" y="100"/>
                    <a:pt x="99" y="97"/>
                  </a:cubicBezTo>
                  <a:cubicBezTo>
                    <a:pt x="98" y="95"/>
                    <a:pt x="97" y="96"/>
                    <a:pt x="97" y="95"/>
                  </a:cubicBezTo>
                  <a:cubicBezTo>
                    <a:pt x="97" y="94"/>
                    <a:pt x="97" y="92"/>
                    <a:pt x="97" y="91"/>
                  </a:cubicBezTo>
                  <a:cubicBezTo>
                    <a:pt x="97" y="90"/>
                    <a:pt x="96" y="90"/>
                    <a:pt x="96" y="89"/>
                  </a:cubicBezTo>
                  <a:cubicBezTo>
                    <a:pt x="96" y="89"/>
                    <a:pt x="97" y="88"/>
                    <a:pt x="97" y="88"/>
                  </a:cubicBezTo>
                  <a:cubicBezTo>
                    <a:pt x="97" y="88"/>
                    <a:pt x="97" y="87"/>
                    <a:pt x="97" y="86"/>
                  </a:cubicBezTo>
                  <a:cubicBezTo>
                    <a:pt x="96" y="84"/>
                    <a:pt x="95" y="83"/>
                    <a:pt x="94" y="82"/>
                  </a:cubicBezTo>
                  <a:cubicBezTo>
                    <a:pt x="94" y="81"/>
                    <a:pt x="94" y="81"/>
                    <a:pt x="94" y="80"/>
                  </a:cubicBezTo>
                  <a:cubicBezTo>
                    <a:pt x="93" y="80"/>
                    <a:pt x="93" y="80"/>
                    <a:pt x="93" y="79"/>
                  </a:cubicBezTo>
                  <a:cubicBezTo>
                    <a:pt x="93" y="77"/>
                    <a:pt x="95" y="78"/>
                    <a:pt x="97" y="78"/>
                  </a:cubicBezTo>
                  <a:cubicBezTo>
                    <a:pt x="98" y="78"/>
                    <a:pt x="98" y="78"/>
                    <a:pt x="100" y="78"/>
                  </a:cubicBezTo>
                  <a:cubicBezTo>
                    <a:pt x="101" y="78"/>
                    <a:pt x="102" y="77"/>
                    <a:pt x="102" y="77"/>
                  </a:cubicBezTo>
                  <a:cubicBezTo>
                    <a:pt x="103" y="77"/>
                    <a:pt x="104" y="77"/>
                    <a:pt x="105" y="77"/>
                  </a:cubicBezTo>
                  <a:cubicBezTo>
                    <a:pt x="107" y="76"/>
                    <a:pt x="106" y="76"/>
                    <a:pt x="107" y="75"/>
                  </a:cubicBezTo>
                  <a:cubicBezTo>
                    <a:pt x="108" y="72"/>
                    <a:pt x="109" y="75"/>
                    <a:pt x="111" y="75"/>
                  </a:cubicBezTo>
                  <a:cubicBezTo>
                    <a:pt x="111" y="75"/>
                    <a:pt x="112" y="75"/>
                    <a:pt x="113" y="75"/>
                  </a:cubicBezTo>
                  <a:cubicBezTo>
                    <a:pt x="113" y="74"/>
                    <a:pt x="113" y="72"/>
                    <a:pt x="112" y="72"/>
                  </a:cubicBezTo>
                  <a:cubicBezTo>
                    <a:pt x="112" y="71"/>
                    <a:pt x="111" y="71"/>
                    <a:pt x="110" y="71"/>
                  </a:cubicBezTo>
                  <a:cubicBezTo>
                    <a:pt x="110" y="70"/>
                    <a:pt x="108" y="69"/>
                    <a:pt x="108" y="68"/>
                  </a:cubicBezTo>
                  <a:cubicBezTo>
                    <a:pt x="107" y="68"/>
                    <a:pt x="108" y="67"/>
                    <a:pt x="108" y="66"/>
                  </a:cubicBezTo>
                  <a:cubicBezTo>
                    <a:pt x="108" y="64"/>
                    <a:pt x="107" y="64"/>
                    <a:pt x="105" y="63"/>
                  </a:cubicBezTo>
                  <a:cubicBezTo>
                    <a:pt x="103" y="62"/>
                    <a:pt x="103" y="60"/>
                    <a:pt x="102" y="58"/>
                  </a:cubicBezTo>
                  <a:cubicBezTo>
                    <a:pt x="101" y="57"/>
                    <a:pt x="99" y="56"/>
                    <a:pt x="98" y="55"/>
                  </a:cubicBezTo>
                  <a:cubicBezTo>
                    <a:pt x="97" y="54"/>
                    <a:pt x="97" y="55"/>
                    <a:pt x="97" y="53"/>
                  </a:cubicBezTo>
                  <a:cubicBezTo>
                    <a:pt x="97" y="52"/>
                    <a:pt x="98" y="51"/>
                    <a:pt x="99" y="50"/>
                  </a:cubicBezTo>
                  <a:cubicBezTo>
                    <a:pt x="100" y="49"/>
                    <a:pt x="101" y="48"/>
                    <a:pt x="102" y="47"/>
                  </a:cubicBezTo>
                  <a:cubicBezTo>
                    <a:pt x="104" y="47"/>
                    <a:pt x="105" y="46"/>
                    <a:pt x="106" y="45"/>
                  </a:cubicBezTo>
                  <a:cubicBezTo>
                    <a:pt x="104" y="45"/>
                    <a:pt x="102" y="45"/>
                    <a:pt x="100" y="46"/>
                  </a:cubicBezTo>
                  <a:cubicBezTo>
                    <a:pt x="99" y="47"/>
                    <a:pt x="98" y="48"/>
                    <a:pt x="97" y="49"/>
                  </a:cubicBezTo>
                  <a:cubicBezTo>
                    <a:pt x="95" y="51"/>
                    <a:pt x="93" y="53"/>
                    <a:pt x="92" y="53"/>
                  </a:cubicBezTo>
                  <a:cubicBezTo>
                    <a:pt x="90" y="53"/>
                    <a:pt x="86" y="53"/>
                    <a:pt x="85" y="51"/>
                  </a:cubicBezTo>
                  <a:cubicBezTo>
                    <a:pt x="85" y="51"/>
                    <a:pt x="85" y="51"/>
                    <a:pt x="85" y="51"/>
                  </a:cubicBezTo>
                  <a:cubicBezTo>
                    <a:pt x="85" y="50"/>
                    <a:pt x="84" y="50"/>
                    <a:pt x="84" y="49"/>
                  </a:cubicBezTo>
                  <a:cubicBezTo>
                    <a:pt x="84" y="48"/>
                    <a:pt x="83" y="47"/>
                    <a:pt x="82" y="47"/>
                  </a:cubicBezTo>
                  <a:cubicBezTo>
                    <a:pt x="78" y="47"/>
                    <a:pt x="77" y="50"/>
                    <a:pt x="77" y="53"/>
                  </a:cubicBezTo>
                  <a:cubicBezTo>
                    <a:pt x="77" y="56"/>
                    <a:pt x="77" y="57"/>
                    <a:pt x="75" y="60"/>
                  </a:cubicBezTo>
                  <a:cubicBezTo>
                    <a:pt x="75" y="60"/>
                    <a:pt x="74" y="62"/>
                    <a:pt x="73" y="62"/>
                  </a:cubicBezTo>
                  <a:cubicBezTo>
                    <a:pt x="72" y="63"/>
                    <a:pt x="69" y="61"/>
                    <a:pt x="67" y="60"/>
                  </a:cubicBezTo>
                  <a:cubicBezTo>
                    <a:pt x="67" y="61"/>
                    <a:pt x="67" y="62"/>
                    <a:pt x="67" y="63"/>
                  </a:cubicBezTo>
                  <a:cubicBezTo>
                    <a:pt x="66" y="66"/>
                    <a:pt x="68" y="68"/>
                    <a:pt x="69" y="71"/>
                  </a:cubicBezTo>
                  <a:cubicBezTo>
                    <a:pt x="69" y="72"/>
                    <a:pt x="68" y="73"/>
                    <a:pt x="69" y="74"/>
                  </a:cubicBezTo>
                  <a:cubicBezTo>
                    <a:pt x="69" y="75"/>
                    <a:pt x="72" y="75"/>
                    <a:pt x="73" y="77"/>
                  </a:cubicBezTo>
                  <a:cubicBezTo>
                    <a:pt x="73" y="79"/>
                    <a:pt x="72" y="80"/>
                    <a:pt x="72" y="81"/>
                  </a:cubicBezTo>
                  <a:cubicBezTo>
                    <a:pt x="72" y="83"/>
                    <a:pt x="72" y="84"/>
                    <a:pt x="72" y="85"/>
                  </a:cubicBezTo>
                  <a:cubicBezTo>
                    <a:pt x="72" y="86"/>
                    <a:pt x="71" y="87"/>
                    <a:pt x="71" y="88"/>
                  </a:cubicBezTo>
                  <a:cubicBezTo>
                    <a:pt x="71" y="89"/>
                    <a:pt x="70" y="90"/>
                    <a:pt x="70" y="90"/>
                  </a:cubicBezTo>
                  <a:cubicBezTo>
                    <a:pt x="70" y="91"/>
                    <a:pt x="70" y="91"/>
                    <a:pt x="70" y="91"/>
                  </a:cubicBezTo>
                  <a:cubicBezTo>
                    <a:pt x="70" y="92"/>
                    <a:pt x="70" y="92"/>
                    <a:pt x="70" y="92"/>
                  </a:cubicBezTo>
                  <a:cubicBezTo>
                    <a:pt x="70" y="92"/>
                    <a:pt x="69" y="93"/>
                    <a:pt x="69" y="93"/>
                  </a:cubicBezTo>
                  <a:cubicBezTo>
                    <a:pt x="69" y="94"/>
                    <a:pt x="68" y="93"/>
                    <a:pt x="68" y="94"/>
                  </a:cubicBezTo>
                  <a:cubicBezTo>
                    <a:pt x="67" y="94"/>
                    <a:pt x="66" y="95"/>
                    <a:pt x="66" y="95"/>
                  </a:cubicBezTo>
                  <a:cubicBezTo>
                    <a:pt x="65" y="95"/>
                    <a:pt x="65" y="95"/>
                    <a:pt x="65" y="96"/>
                  </a:cubicBezTo>
                  <a:cubicBezTo>
                    <a:pt x="64" y="97"/>
                    <a:pt x="65" y="97"/>
                    <a:pt x="65" y="98"/>
                  </a:cubicBezTo>
                  <a:cubicBezTo>
                    <a:pt x="65" y="98"/>
                    <a:pt x="64" y="99"/>
                    <a:pt x="64" y="99"/>
                  </a:cubicBezTo>
                  <a:cubicBezTo>
                    <a:pt x="63" y="100"/>
                    <a:pt x="63" y="102"/>
                    <a:pt x="63" y="103"/>
                  </a:cubicBezTo>
                  <a:cubicBezTo>
                    <a:pt x="63" y="104"/>
                    <a:pt x="63" y="106"/>
                    <a:pt x="62" y="107"/>
                  </a:cubicBezTo>
                  <a:cubicBezTo>
                    <a:pt x="62" y="109"/>
                    <a:pt x="60" y="110"/>
                    <a:pt x="60" y="111"/>
                  </a:cubicBezTo>
                  <a:cubicBezTo>
                    <a:pt x="58" y="114"/>
                    <a:pt x="55" y="117"/>
                    <a:pt x="54" y="122"/>
                  </a:cubicBezTo>
                  <a:cubicBezTo>
                    <a:pt x="53" y="121"/>
                    <a:pt x="51" y="123"/>
                    <a:pt x="50" y="124"/>
                  </a:cubicBezTo>
                  <a:cubicBezTo>
                    <a:pt x="49" y="125"/>
                    <a:pt x="49" y="126"/>
                    <a:pt x="49" y="127"/>
                  </a:cubicBezTo>
                  <a:cubicBezTo>
                    <a:pt x="49" y="127"/>
                    <a:pt x="49" y="128"/>
                    <a:pt x="48" y="128"/>
                  </a:cubicBezTo>
                  <a:cubicBezTo>
                    <a:pt x="48" y="126"/>
                    <a:pt x="43" y="126"/>
                    <a:pt x="42" y="127"/>
                  </a:cubicBezTo>
                  <a:cubicBezTo>
                    <a:pt x="41" y="128"/>
                    <a:pt x="41" y="128"/>
                    <a:pt x="41" y="129"/>
                  </a:cubicBezTo>
                  <a:cubicBezTo>
                    <a:pt x="40" y="130"/>
                    <a:pt x="40" y="131"/>
                    <a:pt x="39" y="133"/>
                  </a:cubicBezTo>
                  <a:cubicBezTo>
                    <a:pt x="39" y="134"/>
                    <a:pt x="38" y="134"/>
                    <a:pt x="38" y="135"/>
                  </a:cubicBezTo>
                  <a:cubicBezTo>
                    <a:pt x="38" y="136"/>
                    <a:pt x="38" y="137"/>
                    <a:pt x="38" y="138"/>
                  </a:cubicBezTo>
                  <a:cubicBezTo>
                    <a:pt x="38" y="140"/>
                    <a:pt x="39" y="140"/>
                    <a:pt x="39" y="141"/>
                  </a:cubicBezTo>
                  <a:cubicBezTo>
                    <a:pt x="40" y="143"/>
                    <a:pt x="39" y="144"/>
                    <a:pt x="40" y="145"/>
                  </a:cubicBezTo>
                  <a:cubicBezTo>
                    <a:pt x="39" y="145"/>
                    <a:pt x="39" y="145"/>
                    <a:pt x="38" y="146"/>
                  </a:cubicBezTo>
                  <a:cubicBezTo>
                    <a:pt x="36" y="146"/>
                    <a:pt x="36" y="146"/>
                    <a:pt x="34" y="147"/>
                  </a:cubicBezTo>
                  <a:cubicBezTo>
                    <a:pt x="34" y="147"/>
                    <a:pt x="33" y="147"/>
                    <a:pt x="32" y="147"/>
                  </a:cubicBezTo>
                  <a:cubicBezTo>
                    <a:pt x="32" y="148"/>
                    <a:pt x="32" y="148"/>
                    <a:pt x="32" y="149"/>
                  </a:cubicBezTo>
                  <a:cubicBezTo>
                    <a:pt x="30" y="150"/>
                    <a:pt x="30" y="149"/>
                    <a:pt x="29" y="151"/>
                  </a:cubicBezTo>
                  <a:cubicBezTo>
                    <a:pt x="29" y="152"/>
                    <a:pt x="29" y="154"/>
                    <a:pt x="29" y="156"/>
                  </a:cubicBezTo>
                  <a:cubicBezTo>
                    <a:pt x="29" y="158"/>
                    <a:pt x="28" y="157"/>
                    <a:pt x="26" y="157"/>
                  </a:cubicBezTo>
                  <a:cubicBezTo>
                    <a:pt x="25" y="157"/>
                    <a:pt x="23" y="158"/>
                    <a:pt x="22" y="158"/>
                  </a:cubicBezTo>
                  <a:cubicBezTo>
                    <a:pt x="20" y="159"/>
                    <a:pt x="15" y="162"/>
                    <a:pt x="16" y="164"/>
                  </a:cubicBezTo>
                  <a:cubicBezTo>
                    <a:pt x="17" y="165"/>
                    <a:pt x="19" y="165"/>
                    <a:pt x="20" y="164"/>
                  </a:cubicBezTo>
                  <a:cubicBezTo>
                    <a:pt x="20" y="164"/>
                    <a:pt x="21" y="163"/>
                    <a:pt x="21" y="163"/>
                  </a:cubicBezTo>
                  <a:cubicBezTo>
                    <a:pt x="22" y="162"/>
                    <a:pt x="24" y="162"/>
                    <a:pt x="24" y="162"/>
                  </a:cubicBezTo>
                  <a:cubicBezTo>
                    <a:pt x="26" y="161"/>
                    <a:pt x="26" y="161"/>
                    <a:pt x="28" y="162"/>
                  </a:cubicBezTo>
                  <a:cubicBezTo>
                    <a:pt x="28" y="162"/>
                    <a:pt x="29" y="163"/>
                    <a:pt x="29" y="164"/>
                  </a:cubicBezTo>
                  <a:cubicBezTo>
                    <a:pt x="30" y="164"/>
                    <a:pt x="32" y="164"/>
                    <a:pt x="33" y="164"/>
                  </a:cubicBezTo>
                  <a:cubicBezTo>
                    <a:pt x="34" y="164"/>
                    <a:pt x="40" y="161"/>
                    <a:pt x="40" y="163"/>
                  </a:cubicBezTo>
                  <a:cubicBezTo>
                    <a:pt x="41" y="164"/>
                    <a:pt x="37" y="167"/>
                    <a:pt x="36" y="167"/>
                  </a:cubicBezTo>
                  <a:cubicBezTo>
                    <a:pt x="35" y="168"/>
                    <a:pt x="35" y="169"/>
                    <a:pt x="35" y="170"/>
                  </a:cubicBezTo>
                  <a:cubicBezTo>
                    <a:pt x="37" y="170"/>
                    <a:pt x="39" y="171"/>
                    <a:pt x="40" y="172"/>
                  </a:cubicBezTo>
                  <a:cubicBezTo>
                    <a:pt x="40" y="173"/>
                    <a:pt x="40" y="175"/>
                    <a:pt x="40" y="176"/>
                  </a:cubicBezTo>
                  <a:cubicBezTo>
                    <a:pt x="41" y="177"/>
                    <a:pt x="44" y="177"/>
                    <a:pt x="44" y="178"/>
                  </a:cubicBezTo>
                  <a:cubicBezTo>
                    <a:pt x="45" y="179"/>
                    <a:pt x="44" y="180"/>
                    <a:pt x="44" y="181"/>
                  </a:cubicBezTo>
                  <a:cubicBezTo>
                    <a:pt x="39" y="181"/>
                    <a:pt x="36" y="176"/>
                    <a:pt x="34" y="172"/>
                  </a:cubicBezTo>
                  <a:cubicBezTo>
                    <a:pt x="33" y="171"/>
                    <a:pt x="31" y="170"/>
                    <a:pt x="30" y="169"/>
                  </a:cubicBezTo>
                  <a:cubicBezTo>
                    <a:pt x="29" y="169"/>
                    <a:pt x="28" y="169"/>
                    <a:pt x="28" y="168"/>
                  </a:cubicBezTo>
                  <a:cubicBezTo>
                    <a:pt x="27" y="167"/>
                    <a:pt x="27" y="167"/>
                    <a:pt x="25" y="167"/>
                  </a:cubicBezTo>
                  <a:cubicBezTo>
                    <a:pt x="23" y="167"/>
                    <a:pt x="23" y="168"/>
                    <a:pt x="22" y="169"/>
                  </a:cubicBezTo>
                  <a:cubicBezTo>
                    <a:pt x="20" y="170"/>
                    <a:pt x="17" y="169"/>
                    <a:pt x="15" y="169"/>
                  </a:cubicBezTo>
                  <a:cubicBezTo>
                    <a:pt x="13" y="169"/>
                    <a:pt x="13" y="169"/>
                    <a:pt x="12" y="169"/>
                  </a:cubicBezTo>
                  <a:cubicBezTo>
                    <a:pt x="12" y="170"/>
                    <a:pt x="11" y="170"/>
                    <a:pt x="11" y="171"/>
                  </a:cubicBezTo>
                  <a:cubicBezTo>
                    <a:pt x="10" y="171"/>
                    <a:pt x="10" y="171"/>
                    <a:pt x="9" y="172"/>
                  </a:cubicBezTo>
                  <a:cubicBezTo>
                    <a:pt x="8" y="173"/>
                    <a:pt x="5" y="177"/>
                    <a:pt x="6" y="179"/>
                  </a:cubicBezTo>
                  <a:cubicBezTo>
                    <a:pt x="8" y="179"/>
                    <a:pt x="12" y="178"/>
                    <a:pt x="13" y="180"/>
                  </a:cubicBezTo>
                  <a:cubicBezTo>
                    <a:pt x="14" y="180"/>
                    <a:pt x="14" y="181"/>
                    <a:pt x="14" y="182"/>
                  </a:cubicBezTo>
                  <a:cubicBezTo>
                    <a:pt x="15" y="183"/>
                    <a:pt x="16" y="183"/>
                    <a:pt x="18" y="184"/>
                  </a:cubicBezTo>
                  <a:cubicBezTo>
                    <a:pt x="22" y="184"/>
                    <a:pt x="23" y="187"/>
                    <a:pt x="27" y="185"/>
                  </a:cubicBezTo>
                  <a:cubicBezTo>
                    <a:pt x="29" y="184"/>
                    <a:pt x="31" y="183"/>
                    <a:pt x="33" y="182"/>
                  </a:cubicBezTo>
                  <a:cubicBezTo>
                    <a:pt x="34" y="182"/>
                    <a:pt x="34" y="182"/>
                    <a:pt x="35" y="182"/>
                  </a:cubicBezTo>
                  <a:cubicBezTo>
                    <a:pt x="36" y="182"/>
                    <a:pt x="37" y="181"/>
                    <a:pt x="37" y="181"/>
                  </a:cubicBezTo>
                  <a:cubicBezTo>
                    <a:pt x="38" y="181"/>
                    <a:pt x="39" y="182"/>
                    <a:pt x="40" y="183"/>
                  </a:cubicBezTo>
                  <a:cubicBezTo>
                    <a:pt x="40" y="185"/>
                    <a:pt x="39" y="186"/>
                    <a:pt x="41" y="186"/>
                  </a:cubicBezTo>
                  <a:cubicBezTo>
                    <a:pt x="42" y="187"/>
                    <a:pt x="46" y="184"/>
                    <a:pt x="47" y="186"/>
                  </a:cubicBezTo>
                  <a:cubicBezTo>
                    <a:pt x="48" y="186"/>
                    <a:pt x="48" y="190"/>
                    <a:pt x="48" y="190"/>
                  </a:cubicBezTo>
                  <a:cubicBezTo>
                    <a:pt x="47" y="191"/>
                    <a:pt x="45" y="190"/>
                    <a:pt x="44" y="190"/>
                  </a:cubicBezTo>
                  <a:cubicBezTo>
                    <a:pt x="41" y="189"/>
                    <a:pt x="39" y="189"/>
                    <a:pt x="36" y="188"/>
                  </a:cubicBezTo>
                  <a:cubicBezTo>
                    <a:pt x="35" y="188"/>
                    <a:pt x="34" y="187"/>
                    <a:pt x="33" y="188"/>
                  </a:cubicBezTo>
                  <a:cubicBezTo>
                    <a:pt x="32" y="188"/>
                    <a:pt x="31" y="188"/>
                    <a:pt x="30" y="188"/>
                  </a:cubicBezTo>
                  <a:cubicBezTo>
                    <a:pt x="27" y="189"/>
                    <a:pt x="24" y="188"/>
                    <a:pt x="21" y="188"/>
                  </a:cubicBezTo>
                  <a:cubicBezTo>
                    <a:pt x="18" y="188"/>
                    <a:pt x="16" y="188"/>
                    <a:pt x="13" y="187"/>
                  </a:cubicBezTo>
                  <a:cubicBezTo>
                    <a:pt x="12" y="187"/>
                    <a:pt x="11" y="186"/>
                    <a:pt x="11" y="186"/>
                  </a:cubicBezTo>
                  <a:cubicBezTo>
                    <a:pt x="9" y="185"/>
                    <a:pt x="8" y="183"/>
                    <a:pt x="6" y="183"/>
                  </a:cubicBezTo>
                  <a:cubicBezTo>
                    <a:pt x="3" y="182"/>
                    <a:pt x="1" y="184"/>
                    <a:pt x="1" y="187"/>
                  </a:cubicBezTo>
                  <a:cubicBezTo>
                    <a:pt x="1" y="188"/>
                    <a:pt x="1" y="189"/>
                    <a:pt x="0" y="190"/>
                  </a:cubicBezTo>
                  <a:cubicBezTo>
                    <a:pt x="0" y="192"/>
                    <a:pt x="1" y="192"/>
                    <a:pt x="1" y="193"/>
                  </a:cubicBezTo>
                  <a:cubicBezTo>
                    <a:pt x="2" y="194"/>
                    <a:pt x="2" y="195"/>
                    <a:pt x="3" y="196"/>
                  </a:cubicBezTo>
                  <a:cubicBezTo>
                    <a:pt x="4" y="197"/>
                    <a:pt x="5" y="197"/>
                    <a:pt x="6" y="197"/>
                  </a:cubicBezTo>
                  <a:cubicBezTo>
                    <a:pt x="7" y="198"/>
                    <a:pt x="9" y="199"/>
                    <a:pt x="11" y="198"/>
                  </a:cubicBezTo>
                  <a:cubicBezTo>
                    <a:pt x="12" y="197"/>
                    <a:pt x="12" y="196"/>
                    <a:pt x="12" y="196"/>
                  </a:cubicBezTo>
                  <a:cubicBezTo>
                    <a:pt x="13" y="195"/>
                    <a:pt x="17" y="194"/>
                    <a:pt x="18" y="194"/>
                  </a:cubicBezTo>
                  <a:cubicBezTo>
                    <a:pt x="21" y="194"/>
                    <a:pt x="22" y="196"/>
                    <a:pt x="23" y="198"/>
                  </a:cubicBezTo>
                  <a:cubicBezTo>
                    <a:pt x="25" y="200"/>
                    <a:pt x="30" y="201"/>
                    <a:pt x="33" y="202"/>
                  </a:cubicBezTo>
                  <a:cubicBezTo>
                    <a:pt x="35" y="203"/>
                    <a:pt x="36" y="204"/>
                    <a:pt x="38" y="203"/>
                  </a:cubicBezTo>
                  <a:cubicBezTo>
                    <a:pt x="39" y="203"/>
                    <a:pt x="40" y="202"/>
                    <a:pt x="41" y="201"/>
                  </a:cubicBezTo>
                  <a:cubicBezTo>
                    <a:pt x="41" y="200"/>
                    <a:pt x="42" y="199"/>
                    <a:pt x="42" y="199"/>
                  </a:cubicBezTo>
                  <a:cubicBezTo>
                    <a:pt x="42" y="198"/>
                    <a:pt x="43" y="197"/>
                    <a:pt x="44" y="196"/>
                  </a:cubicBezTo>
                  <a:cubicBezTo>
                    <a:pt x="44" y="195"/>
                    <a:pt x="44" y="195"/>
                    <a:pt x="46" y="194"/>
                  </a:cubicBezTo>
                  <a:cubicBezTo>
                    <a:pt x="47" y="194"/>
                    <a:pt x="48" y="194"/>
                    <a:pt x="49" y="193"/>
                  </a:cubicBezTo>
                  <a:cubicBezTo>
                    <a:pt x="49" y="193"/>
                    <a:pt x="49" y="193"/>
                    <a:pt x="49" y="193"/>
                  </a:cubicBezTo>
                  <a:cubicBezTo>
                    <a:pt x="49" y="192"/>
                    <a:pt x="49" y="192"/>
                    <a:pt x="50" y="192"/>
                  </a:cubicBezTo>
                  <a:cubicBezTo>
                    <a:pt x="51" y="191"/>
                    <a:pt x="51" y="191"/>
                    <a:pt x="51" y="190"/>
                  </a:cubicBezTo>
                  <a:cubicBezTo>
                    <a:pt x="52" y="189"/>
                    <a:pt x="53" y="188"/>
                    <a:pt x="54" y="188"/>
                  </a:cubicBezTo>
                  <a:cubicBezTo>
                    <a:pt x="55" y="187"/>
                    <a:pt x="55" y="187"/>
                    <a:pt x="56" y="187"/>
                  </a:cubicBezTo>
                  <a:cubicBezTo>
                    <a:pt x="57" y="186"/>
                    <a:pt x="58" y="186"/>
                    <a:pt x="59" y="185"/>
                  </a:cubicBezTo>
                  <a:cubicBezTo>
                    <a:pt x="60" y="185"/>
                    <a:pt x="60" y="184"/>
                    <a:pt x="61" y="183"/>
                  </a:cubicBezTo>
                  <a:cubicBezTo>
                    <a:pt x="62" y="183"/>
                    <a:pt x="63" y="183"/>
                    <a:pt x="64" y="183"/>
                  </a:cubicBezTo>
                  <a:cubicBezTo>
                    <a:pt x="65" y="183"/>
                    <a:pt x="66" y="182"/>
                    <a:pt x="67" y="182"/>
                  </a:cubicBezTo>
                  <a:cubicBezTo>
                    <a:pt x="70" y="182"/>
                    <a:pt x="73" y="182"/>
                    <a:pt x="76" y="182"/>
                  </a:cubicBezTo>
                  <a:cubicBezTo>
                    <a:pt x="79" y="182"/>
                    <a:pt x="80" y="184"/>
                    <a:pt x="82" y="184"/>
                  </a:cubicBezTo>
                  <a:cubicBezTo>
                    <a:pt x="84" y="185"/>
                    <a:pt x="86" y="184"/>
                    <a:pt x="88" y="184"/>
                  </a:cubicBezTo>
                  <a:cubicBezTo>
                    <a:pt x="89" y="184"/>
                    <a:pt x="91" y="184"/>
                    <a:pt x="92" y="184"/>
                  </a:cubicBezTo>
                  <a:cubicBezTo>
                    <a:pt x="93" y="184"/>
                    <a:pt x="94" y="183"/>
                    <a:pt x="96" y="182"/>
                  </a:cubicBezTo>
                  <a:cubicBezTo>
                    <a:pt x="96" y="182"/>
                    <a:pt x="97" y="182"/>
                    <a:pt x="98" y="182"/>
                  </a:cubicBezTo>
                  <a:cubicBezTo>
                    <a:pt x="99" y="182"/>
                    <a:pt x="100" y="182"/>
                    <a:pt x="100" y="182"/>
                  </a:cubicBezTo>
                  <a:cubicBezTo>
                    <a:pt x="103" y="182"/>
                    <a:pt x="104" y="185"/>
                    <a:pt x="103" y="187"/>
                  </a:cubicBezTo>
                  <a:cubicBezTo>
                    <a:pt x="103" y="188"/>
                    <a:pt x="100" y="190"/>
                    <a:pt x="98" y="191"/>
                  </a:cubicBezTo>
                  <a:cubicBezTo>
                    <a:pt x="98" y="191"/>
                    <a:pt x="97" y="191"/>
                    <a:pt x="97" y="192"/>
                  </a:cubicBezTo>
                  <a:cubicBezTo>
                    <a:pt x="97" y="193"/>
                    <a:pt x="98" y="193"/>
                    <a:pt x="99" y="193"/>
                  </a:cubicBezTo>
                  <a:cubicBezTo>
                    <a:pt x="101" y="194"/>
                    <a:pt x="102" y="194"/>
                    <a:pt x="104" y="195"/>
                  </a:cubicBezTo>
                  <a:cubicBezTo>
                    <a:pt x="106" y="196"/>
                    <a:pt x="106" y="196"/>
                    <a:pt x="107" y="197"/>
                  </a:cubicBezTo>
                  <a:cubicBezTo>
                    <a:pt x="107" y="197"/>
                    <a:pt x="108" y="198"/>
                    <a:pt x="108" y="198"/>
                  </a:cubicBezTo>
                  <a:cubicBezTo>
                    <a:pt x="109" y="198"/>
                    <a:pt x="109" y="199"/>
                    <a:pt x="109" y="199"/>
                  </a:cubicBezTo>
                  <a:cubicBezTo>
                    <a:pt x="111" y="200"/>
                    <a:pt x="112" y="200"/>
                    <a:pt x="113" y="199"/>
                  </a:cubicBezTo>
                  <a:cubicBezTo>
                    <a:pt x="116" y="198"/>
                    <a:pt x="118" y="197"/>
                    <a:pt x="121" y="197"/>
                  </a:cubicBezTo>
                  <a:cubicBezTo>
                    <a:pt x="123" y="197"/>
                    <a:pt x="123" y="197"/>
                    <a:pt x="124" y="199"/>
                  </a:cubicBezTo>
                  <a:cubicBezTo>
                    <a:pt x="124" y="199"/>
                    <a:pt x="125" y="200"/>
                    <a:pt x="125" y="200"/>
                  </a:cubicBezTo>
                  <a:cubicBezTo>
                    <a:pt x="126" y="201"/>
                    <a:pt x="126" y="201"/>
                    <a:pt x="127" y="202"/>
                  </a:cubicBezTo>
                  <a:cubicBezTo>
                    <a:pt x="127" y="202"/>
                    <a:pt x="128" y="203"/>
                    <a:pt x="129" y="203"/>
                  </a:cubicBezTo>
                  <a:cubicBezTo>
                    <a:pt x="130" y="204"/>
                    <a:pt x="131" y="204"/>
                    <a:pt x="132" y="204"/>
                  </a:cubicBezTo>
                  <a:cubicBezTo>
                    <a:pt x="133" y="205"/>
                    <a:pt x="135" y="205"/>
                    <a:pt x="136" y="205"/>
                  </a:cubicBezTo>
                  <a:cubicBezTo>
                    <a:pt x="136" y="206"/>
                    <a:pt x="137" y="207"/>
                    <a:pt x="137" y="208"/>
                  </a:cubicBezTo>
                  <a:cubicBezTo>
                    <a:pt x="136" y="209"/>
                    <a:pt x="136" y="209"/>
                    <a:pt x="135" y="210"/>
                  </a:cubicBezTo>
                  <a:cubicBezTo>
                    <a:pt x="135" y="211"/>
                    <a:pt x="134" y="212"/>
                    <a:pt x="134" y="213"/>
                  </a:cubicBezTo>
                  <a:cubicBezTo>
                    <a:pt x="133" y="214"/>
                    <a:pt x="133" y="214"/>
                    <a:pt x="132" y="214"/>
                  </a:cubicBezTo>
                  <a:cubicBezTo>
                    <a:pt x="132" y="215"/>
                    <a:pt x="132" y="215"/>
                    <a:pt x="132" y="216"/>
                  </a:cubicBezTo>
                  <a:cubicBezTo>
                    <a:pt x="131" y="218"/>
                    <a:pt x="130" y="219"/>
                    <a:pt x="129" y="221"/>
                  </a:cubicBezTo>
                  <a:cubicBezTo>
                    <a:pt x="129" y="222"/>
                    <a:pt x="129" y="223"/>
                    <a:pt x="128" y="224"/>
                  </a:cubicBezTo>
                  <a:cubicBezTo>
                    <a:pt x="128" y="226"/>
                    <a:pt x="128" y="227"/>
                    <a:pt x="127" y="228"/>
                  </a:cubicBezTo>
                  <a:cubicBezTo>
                    <a:pt x="126" y="229"/>
                    <a:pt x="126" y="229"/>
                    <a:pt x="126" y="231"/>
                  </a:cubicBezTo>
                  <a:cubicBezTo>
                    <a:pt x="126" y="231"/>
                    <a:pt x="126" y="232"/>
                    <a:pt x="126" y="233"/>
                  </a:cubicBezTo>
                  <a:cubicBezTo>
                    <a:pt x="126" y="234"/>
                    <a:pt x="125" y="238"/>
                    <a:pt x="126" y="239"/>
                  </a:cubicBezTo>
                  <a:cubicBezTo>
                    <a:pt x="127" y="241"/>
                    <a:pt x="131" y="240"/>
                    <a:pt x="133" y="240"/>
                  </a:cubicBezTo>
                  <a:cubicBezTo>
                    <a:pt x="134" y="240"/>
                    <a:pt x="135" y="241"/>
                    <a:pt x="137" y="241"/>
                  </a:cubicBezTo>
                  <a:cubicBezTo>
                    <a:pt x="139" y="243"/>
                    <a:pt x="142" y="243"/>
                    <a:pt x="145" y="243"/>
                  </a:cubicBezTo>
                  <a:cubicBezTo>
                    <a:pt x="145" y="243"/>
                    <a:pt x="145" y="243"/>
                    <a:pt x="145" y="243"/>
                  </a:cubicBezTo>
                  <a:cubicBezTo>
                    <a:pt x="146" y="242"/>
                    <a:pt x="146" y="241"/>
                    <a:pt x="146" y="241"/>
                  </a:cubicBezTo>
                  <a:cubicBezTo>
                    <a:pt x="147" y="240"/>
                    <a:pt x="148" y="240"/>
                    <a:pt x="149" y="239"/>
                  </a:cubicBezTo>
                  <a:cubicBezTo>
                    <a:pt x="149" y="239"/>
                    <a:pt x="148" y="239"/>
                    <a:pt x="148" y="238"/>
                  </a:cubicBezTo>
                  <a:cubicBezTo>
                    <a:pt x="148" y="238"/>
                    <a:pt x="148" y="237"/>
                    <a:pt x="149" y="236"/>
                  </a:cubicBezTo>
                  <a:cubicBezTo>
                    <a:pt x="149" y="235"/>
                    <a:pt x="149" y="235"/>
                    <a:pt x="149" y="233"/>
                  </a:cubicBezTo>
                  <a:cubicBezTo>
                    <a:pt x="149" y="233"/>
                    <a:pt x="149" y="233"/>
                    <a:pt x="149" y="232"/>
                  </a:cubicBezTo>
                  <a:cubicBezTo>
                    <a:pt x="149" y="232"/>
                    <a:pt x="149" y="231"/>
                    <a:pt x="149" y="230"/>
                  </a:cubicBezTo>
                  <a:cubicBezTo>
                    <a:pt x="150" y="229"/>
                    <a:pt x="150" y="227"/>
                    <a:pt x="151" y="226"/>
                  </a:cubicBezTo>
                  <a:cubicBezTo>
                    <a:pt x="151" y="224"/>
                    <a:pt x="151" y="222"/>
                    <a:pt x="151" y="221"/>
                  </a:cubicBezTo>
                  <a:cubicBezTo>
                    <a:pt x="151" y="220"/>
                    <a:pt x="150" y="219"/>
                    <a:pt x="150" y="219"/>
                  </a:cubicBezTo>
                  <a:cubicBezTo>
                    <a:pt x="149" y="219"/>
                    <a:pt x="149" y="219"/>
                    <a:pt x="149" y="219"/>
                  </a:cubicBezTo>
                  <a:cubicBezTo>
                    <a:pt x="149" y="219"/>
                    <a:pt x="149" y="219"/>
                    <a:pt x="149" y="219"/>
                  </a:cubicBezTo>
                  <a:cubicBezTo>
                    <a:pt x="149" y="219"/>
                    <a:pt x="148" y="219"/>
                    <a:pt x="147" y="219"/>
                  </a:cubicBezTo>
                  <a:cubicBezTo>
                    <a:pt x="146" y="219"/>
                    <a:pt x="146" y="219"/>
                    <a:pt x="146" y="219"/>
                  </a:cubicBezTo>
                  <a:cubicBezTo>
                    <a:pt x="145" y="217"/>
                    <a:pt x="146" y="215"/>
                    <a:pt x="146" y="213"/>
                  </a:cubicBezTo>
                  <a:cubicBezTo>
                    <a:pt x="147" y="212"/>
                    <a:pt x="146" y="212"/>
                    <a:pt x="148" y="212"/>
                  </a:cubicBezTo>
                  <a:cubicBezTo>
                    <a:pt x="149" y="211"/>
                    <a:pt x="149" y="211"/>
                    <a:pt x="150" y="210"/>
                  </a:cubicBezTo>
                  <a:cubicBezTo>
                    <a:pt x="150" y="209"/>
                    <a:pt x="152" y="209"/>
                    <a:pt x="153" y="208"/>
                  </a:cubicBezTo>
                  <a:cubicBezTo>
                    <a:pt x="152" y="207"/>
                    <a:pt x="152" y="207"/>
                    <a:pt x="152" y="206"/>
                  </a:cubicBezTo>
                  <a:cubicBezTo>
                    <a:pt x="152" y="206"/>
                    <a:pt x="152" y="205"/>
                    <a:pt x="152" y="205"/>
                  </a:cubicBezTo>
                  <a:cubicBezTo>
                    <a:pt x="152" y="204"/>
                    <a:pt x="152" y="204"/>
                    <a:pt x="151" y="204"/>
                  </a:cubicBezTo>
                  <a:cubicBezTo>
                    <a:pt x="151" y="203"/>
                    <a:pt x="152" y="203"/>
                    <a:pt x="153" y="202"/>
                  </a:cubicBezTo>
                  <a:cubicBezTo>
                    <a:pt x="154" y="199"/>
                    <a:pt x="152" y="196"/>
                    <a:pt x="154" y="194"/>
                  </a:cubicBezTo>
                  <a:cubicBezTo>
                    <a:pt x="154" y="193"/>
                    <a:pt x="155" y="193"/>
                    <a:pt x="155" y="192"/>
                  </a:cubicBezTo>
                  <a:cubicBezTo>
                    <a:pt x="156" y="191"/>
                    <a:pt x="157" y="191"/>
                    <a:pt x="157" y="190"/>
                  </a:cubicBezTo>
                  <a:cubicBezTo>
                    <a:pt x="158" y="189"/>
                    <a:pt x="158" y="190"/>
                    <a:pt x="158" y="188"/>
                  </a:cubicBezTo>
                  <a:cubicBezTo>
                    <a:pt x="158" y="187"/>
                    <a:pt x="158" y="185"/>
                    <a:pt x="158" y="184"/>
                  </a:cubicBezTo>
                  <a:cubicBezTo>
                    <a:pt x="157" y="182"/>
                    <a:pt x="157" y="179"/>
                    <a:pt x="157" y="177"/>
                  </a:cubicBezTo>
                  <a:cubicBezTo>
                    <a:pt x="156" y="176"/>
                    <a:pt x="156" y="176"/>
                    <a:pt x="156" y="175"/>
                  </a:cubicBezTo>
                  <a:cubicBezTo>
                    <a:pt x="156" y="174"/>
                    <a:pt x="156" y="173"/>
                    <a:pt x="156" y="172"/>
                  </a:cubicBezTo>
                  <a:cubicBezTo>
                    <a:pt x="156" y="171"/>
                    <a:pt x="155" y="170"/>
                    <a:pt x="155" y="169"/>
                  </a:cubicBezTo>
                  <a:cubicBezTo>
                    <a:pt x="155" y="169"/>
                    <a:pt x="155" y="169"/>
                    <a:pt x="155" y="168"/>
                  </a:cubicBezTo>
                  <a:cubicBezTo>
                    <a:pt x="154" y="167"/>
                    <a:pt x="152" y="167"/>
                    <a:pt x="151" y="165"/>
                  </a:cubicBezTo>
                  <a:cubicBezTo>
                    <a:pt x="150" y="164"/>
                    <a:pt x="151" y="162"/>
                    <a:pt x="150" y="160"/>
                  </a:cubicBezTo>
                  <a:cubicBezTo>
                    <a:pt x="150" y="158"/>
                    <a:pt x="147" y="157"/>
                    <a:pt x="146" y="156"/>
                  </a:cubicBezTo>
                  <a:cubicBezTo>
                    <a:pt x="145" y="155"/>
                    <a:pt x="145" y="155"/>
                    <a:pt x="145" y="153"/>
                  </a:cubicBezTo>
                  <a:cubicBezTo>
                    <a:pt x="145" y="153"/>
                    <a:pt x="145" y="152"/>
                    <a:pt x="145" y="151"/>
                  </a:cubicBezTo>
                  <a:cubicBezTo>
                    <a:pt x="145" y="149"/>
                    <a:pt x="146" y="146"/>
                    <a:pt x="148" y="146"/>
                  </a:cubicBezTo>
                  <a:cubicBezTo>
                    <a:pt x="150" y="146"/>
                    <a:pt x="151" y="146"/>
                    <a:pt x="153" y="146"/>
                  </a:cubicBezTo>
                  <a:cubicBezTo>
                    <a:pt x="153" y="146"/>
                    <a:pt x="153" y="145"/>
                    <a:pt x="153" y="144"/>
                  </a:cubicBezTo>
                  <a:cubicBezTo>
                    <a:pt x="153" y="141"/>
                    <a:pt x="156" y="141"/>
                    <a:pt x="158" y="141"/>
                  </a:cubicBezTo>
                  <a:cubicBezTo>
                    <a:pt x="160" y="142"/>
                    <a:pt x="162" y="143"/>
                    <a:pt x="164" y="144"/>
                  </a:cubicBezTo>
                  <a:cubicBezTo>
                    <a:pt x="165" y="145"/>
                    <a:pt x="166" y="145"/>
                    <a:pt x="167" y="145"/>
                  </a:cubicBezTo>
                  <a:cubicBezTo>
                    <a:pt x="168" y="145"/>
                    <a:pt x="170" y="145"/>
                    <a:pt x="171" y="145"/>
                  </a:cubicBezTo>
                  <a:cubicBezTo>
                    <a:pt x="172" y="145"/>
                    <a:pt x="173" y="144"/>
                    <a:pt x="174" y="144"/>
                  </a:cubicBezTo>
                  <a:cubicBezTo>
                    <a:pt x="176" y="144"/>
                    <a:pt x="175" y="144"/>
                    <a:pt x="176" y="143"/>
                  </a:cubicBezTo>
                  <a:cubicBezTo>
                    <a:pt x="177" y="142"/>
                    <a:pt x="179" y="142"/>
                    <a:pt x="180" y="142"/>
                  </a:cubicBezTo>
                  <a:cubicBezTo>
                    <a:pt x="182" y="141"/>
                    <a:pt x="185" y="139"/>
                    <a:pt x="187" y="138"/>
                  </a:cubicBezTo>
                  <a:cubicBezTo>
                    <a:pt x="188" y="138"/>
                    <a:pt x="189" y="137"/>
                    <a:pt x="189" y="136"/>
                  </a:cubicBezTo>
                  <a:cubicBezTo>
                    <a:pt x="190" y="134"/>
                    <a:pt x="189" y="134"/>
                    <a:pt x="188" y="133"/>
                  </a:cubicBezTo>
                  <a:cubicBezTo>
                    <a:pt x="188" y="132"/>
                    <a:pt x="188" y="130"/>
                    <a:pt x="188" y="129"/>
                  </a:cubicBezTo>
                  <a:cubicBezTo>
                    <a:pt x="188" y="128"/>
                    <a:pt x="188" y="127"/>
                    <a:pt x="188" y="126"/>
                  </a:cubicBezTo>
                  <a:cubicBezTo>
                    <a:pt x="188" y="126"/>
                    <a:pt x="188" y="125"/>
                    <a:pt x="189" y="124"/>
                  </a:cubicBezTo>
                  <a:cubicBezTo>
                    <a:pt x="189" y="124"/>
                    <a:pt x="189" y="124"/>
                    <a:pt x="190" y="124"/>
                  </a:cubicBezTo>
                  <a:cubicBezTo>
                    <a:pt x="190" y="123"/>
                    <a:pt x="191" y="123"/>
                    <a:pt x="191" y="122"/>
                  </a:cubicBezTo>
                  <a:cubicBezTo>
                    <a:pt x="193" y="120"/>
                    <a:pt x="195" y="119"/>
                    <a:pt x="197" y="117"/>
                  </a:cubicBezTo>
                  <a:cubicBezTo>
                    <a:pt x="198" y="116"/>
                    <a:pt x="198" y="115"/>
                    <a:pt x="199" y="114"/>
                  </a:cubicBezTo>
                  <a:cubicBezTo>
                    <a:pt x="201" y="114"/>
                    <a:pt x="202" y="113"/>
                    <a:pt x="203" y="112"/>
                  </a:cubicBezTo>
                  <a:cubicBezTo>
                    <a:pt x="205" y="110"/>
                    <a:pt x="203" y="107"/>
                    <a:pt x="204" y="105"/>
                  </a:cubicBezTo>
                  <a:cubicBezTo>
                    <a:pt x="204" y="104"/>
                    <a:pt x="205" y="104"/>
                    <a:pt x="205" y="103"/>
                  </a:cubicBezTo>
                  <a:cubicBezTo>
                    <a:pt x="206" y="102"/>
                    <a:pt x="206" y="100"/>
                    <a:pt x="206" y="99"/>
                  </a:cubicBezTo>
                  <a:cubicBezTo>
                    <a:pt x="205" y="98"/>
                    <a:pt x="205" y="98"/>
                    <a:pt x="204" y="97"/>
                  </a:cubicBezTo>
                  <a:cubicBezTo>
                    <a:pt x="204" y="97"/>
                    <a:pt x="204" y="96"/>
                    <a:pt x="204" y="96"/>
                  </a:cubicBezTo>
                  <a:cubicBezTo>
                    <a:pt x="204" y="96"/>
                    <a:pt x="204" y="95"/>
                    <a:pt x="203" y="95"/>
                  </a:cubicBezTo>
                  <a:cubicBezTo>
                    <a:pt x="203" y="95"/>
                    <a:pt x="203" y="95"/>
                    <a:pt x="203" y="95"/>
                  </a:cubicBezTo>
                  <a:cubicBezTo>
                    <a:pt x="199" y="93"/>
                    <a:pt x="182" y="94"/>
                    <a:pt x="185" y="85"/>
                  </a:cubicBezTo>
                  <a:cubicBezTo>
                    <a:pt x="186" y="83"/>
                    <a:pt x="185" y="83"/>
                    <a:pt x="183" y="81"/>
                  </a:cubicBezTo>
                  <a:cubicBezTo>
                    <a:pt x="183" y="81"/>
                    <a:pt x="182" y="80"/>
                    <a:pt x="182" y="80"/>
                  </a:cubicBezTo>
                  <a:cubicBezTo>
                    <a:pt x="181" y="80"/>
                    <a:pt x="180" y="78"/>
                    <a:pt x="180" y="78"/>
                  </a:cubicBezTo>
                  <a:cubicBezTo>
                    <a:pt x="179" y="77"/>
                    <a:pt x="179" y="76"/>
                    <a:pt x="180" y="76"/>
                  </a:cubicBezTo>
                  <a:cubicBezTo>
                    <a:pt x="181" y="76"/>
                    <a:pt x="182" y="74"/>
                    <a:pt x="183" y="74"/>
                  </a:cubicBezTo>
                  <a:cubicBezTo>
                    <a:pt x="184" y="74"/>
                    <a:pt x="186" y="74"/>
                    <a:pt x="187" y="74"/>
                  </a:cubicBezTo>
                  <a:cubicBezTo>
                    <a:pt x="189" y="74"/>
                    <a:pt x="191" y="74"/>
                    <a:pt x="193" y="74"/>
                  </a:cubicBezTo>
                  <a:cubicBezTo>
                    <a:pt x="194" y="73"/>
                    <a:pt x="194" y="73"/>
                    <a:pt x="195" y="72"/>
                  </a:cubicBezTo>
                  <a:cubicBezTo>
                    <a:pt x="195" y="71"/>
                    <a:pt x="195" y="71"/>
                    <a:pt x="197" y="71"/>
                  </a:cubicBezTo>
                  <a:cubicBezTo>
                    <a:pt x="198" y="71"/>
                    <a:pt x="200" y="72"/>
                    <a:pt x="201" y="71"/>
                  </a:cubicBezTo>
                  <a:cubicBezTo>
                    <a:pt x="202" y="71"/>
                    <a:pt x="203" y="69"/>
                    <a:pt x="204" y="68"/>
                  </a:cubicBezTo>
                  <a:cubicBezTo>
                    <a:pt x="205" y="67"/>
                    <a:pt x="208" y="67"/>
                    <a:pt x="209" y="65"/>
                  </a:cubicBezTo>
                  <a:cubicBezTo>
                    <a:pt x="209" y="64"/>
                    <a:pt x="208" y="64"/>
                    <a:pt x="208" y="63"/>
                  </a:cubicBezTo>
                  <a:cubicBezTo>
                    <a:pt x="206" y="60"/>
                    <a:pt x="207" y="59"/>
                    <a:pt x="209" y="57"/>
                  </a:cubicBezTo>
                  <a:cubicBezTo>
                    <a:pt x="209" y="56"/>
                    <a:pt x="210" y="56"/>
                    <a:pt x="210" y="55"/>
                  </a:cubicBezTo>
                  <a:cubicBezTo>
                    <a:pt x="212" y="54"/>
                    <a:pt x="212" y="53"/>
                    <a:pt x="213" y="51"/>
                  </a:cubicBezTo>
                  <a:cubicBezTo>
                    <a:pt x="214" y="49"/>
                    <a:pt x="214" y="47"/>
                    <a:pt x="214" y="44"/>
                  </a:cubicBezTo>
                  <a:cubicBezTo>
                    <a:pt x="214" y="42"/>
                    <a:pt x="213" y="39"/>
                    <a:pt x="214" y="37"/>
                  </a:cubicBezTo>
                  <a:cubicBezTo>
                    <a:pt x="214" y="36"/>
                    <a:pt x="214" y="36"/>
                    <a:pt x="214" y="35"/>
                  </a:cubicBezTo>
                  <a:cubicBezTo>
                    <a:pt x="215" y="33"/>
                    <a:pt x="215" y="32"/>
                    <a:pt x="215" y="31"/>
                  </a:cubicBezTo>
                  <a:cubicBezTo>
                    <a:pt x="215" y="28"/>
                    <a:pt x="215" y="25"/>
                    <a:pt x="215" y="22"/>
                  </a:cubicBezTo>
                  <a:cubicBezTo>
                    <a:pt x="215" y="20"/>
                    <a:pt x="216" y="18"/>
                    <a:pt x="216" y="16"/>
                  </a:cubicBezTo>
                  <a:cubicBezTo>
                    <a:pt x="213" y="14"/>
                    <a:pt x="213" y="14"/>
                    <a:pt x="213" y="14"/>
                  </a:cubicBezTo>
                  <a:cubicBezTo>
                    <a:pt x="212" y="14"/>
                    <a:pt x="212" y="14"/>
                    <a:pt x="211" y="14"/>
                  </a:cubicBezTo>
                  <a:cubicBezTo>
                    <a:pt x="210" y="14"/>
                    <a:pt x="209" y="14"/>
                    <a:pt x="209" y="14"/>
                  </a:cubicBezTo>
                  <a:cubicBezTo>
                    <a:pt x="208" y="13"/>
                    <a:pt x="208" y="11"/>
                    <a:pt x="207" y="10"/>
                  </a:cubicBezTo>
                  <a:lnTo>
                    <a:pt x="206" y="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4" name="Freeform 98">
              <a:extLst>
                <a:ext uri="{FF2B5EF4-FFF2-40B4-BE49-F238E27FC236}">
                  <a16:creationId xmlns:a16="http://schemas.microsoft.com/office/drawing/2014/main" id="{4B84C946-AF5A-C571-265F-3316BFE9DB6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4743" y="4357043"/>
              <a:ext cx="11690" cy="15865"/>
            </a:xfrm>
            <a:custGeom>
              <a:avLst/>
              <a:gdLst/>
              <a:ahLst/>
              <a:cxnLst>
                <a:cxn ang="0">
                  <a:pos x="4" y="5"/>
                </a:cxn>
                <a:cxn ang="0">
                  <a:pos x="1" y="10"/>
                </a:cxn>
                <a:cxn ang="0">
                  <a:pos x="1" y="14"/>
                </a:cxn>
                <a:cxn ang="0">
                  <a:pos x="5" y="16"/>
                </a:cxn>
                <a:cxn ang="0">
                  <a:pos x="12" y="6"/>
                </a:cxn>
                <a:cxn ang="0">
                  <a:pos x="10" y="1"/>
                </a:cxn>
                <a:cxn ang="0">
                  <a:pos x="7" y="0"/>
                </a:cxn>
                <a:cxn ang="0">
                  <a:pos x="6" y="0"/>
                </a:cxn>
                <a:cxn ang="0">
                  <a:pos x="4" y="5"/>
                </a:cxn>
              </a:cxnLst>
              <a:rect l="0" t="0" r="r" b="b"/>
              <a:pathLst>
                <a:path w="12" h="16">
                  <a:moveTo>
                    <a:pt x="4" y="5"/>
                  </a:moveTo>
                  <a:cubicBezTo>
                    <a:pt x="3" y="6"/>
                    <a:pt x="2" y="8"/>
                    <a:pt x="1" y="10"/>
                  </a:cubicBezTo>
                  <a:cubicBezTo>
                    <a:pt x="0" y="11"/>
                    <a:pt x="0" y="13"/>
                    <a:pt x="1" y="14"/>
                  </a:cubicBezTo>
                  <a:cubicBezTo>
                    <a:pt x="2" y="15"/>
                    <a:pt x="4" y="16"/>
                    <a:pt x="5" y="16"/>
                  </a:cubicBezTo>
                  <a:cubicBezTo>
                    <a:pt x="9" y="16"/>
                    <a:pt x="12" y="10"/>
                    <a:pt x="12" y="6"/>
                  </a:cubicBezTo>
                  <a:cubicBezTo>
                    <a:pt x="12" y="4"/>
                    <a:pt x="11" y="2"/>
                    <a:pt x="10" y="1"/>
                  </a:cubicBezTo>
                  <a:cubicBezTo>
                    <a:pt x="9" y="0"/>
                    <a:pt x="8" y="0"/>
                    <a:pt x="7" y="0"/>
                  </a:cubicBezTo>
                  <a:cubicBezTo>
                    <a:pt x="7" y="0"/>
                    <a:pt x="6" y="0"/>
                    <a:pt x="6" y="0"/>
                  </a:cubicBezTo>
                  <a:cubicBezTo>
                    <a:pt x="6" y="0"/>
                    <a:pt x="5" y="4"/>
                    <a:pt x="4" y="5"/>
                  </a:cubicBezTo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5" name="Freeform 100">
              <a:extLst>
                <a:ext uri="{FF2B5EF4-FFF2-40B4-BE49-F238E27FC236}">
                  <a16:creationId xmlns:a16="http://schemas.microsoft.com/office/drawing/2014/main" id="{218EF89F-353B-F941-A37E-5452DFC842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9793" y="4335333"/>
              <a:ext cx="14195" cy="7515"/>
            </a:xfrm>
            <a:custGeom>
              <a:avLst/>
              <a:gdLst/>
              <a:ahLst/>
              <a:cxnLst>
                <a:cxn ang="0">
                  <a:pos x="10" y="1"/>
                </a:cxn>
                <a:cxn ang="0">
                  <a:pos x="9" y="1"/>
                </a:cxn>
                <a:cxn ang="0">
                  <a:pos x="5" y="2"/>
                </a:cxn>
                <a:cxn ang="0">
                  <a:pos x="2" y="4"/>
                </a:cxn>
                <a:cxn ang="0">
                  <a:pos x="1" y="6"/>
                </a:cxn>
                <a:cxn ang="0">
                  <a:pos x="6" y="6"/>
                </a:cxn>
                <a:cxn ang="0">
                  <a:pos x="12" y="3"/>
                </a:cxn>
                <a:cxn ang="0">
                  <a:pos x="13" y="1"/>
                </a:cxn>
                <a:cxn ang="0">
                  <a:pos x="11" y="1"/>
                </a:cxn>
                <a:cxn ang="0">
                  <a:pos x="10" y="1"/>
                </a:cxn>
              </a:cxnLst>
              <a:rect l="0" t="0" r="r" b="b"/>
              <a:pathLst>
                <a:path w="14" h="7">
                  <a:moveTo>
                    <a:pt x="10" y="1"/>
                  </a:moveTo>
                  <a:cubicBezTo>
                    <a:pt x="10" y="1"/>
                    <a:pt x="9" y="1"/>
                    <a:pt x="9" y="1"/>
                  </a:cubicBezTo>
                  <a:cubicBezTo>
                    <a:pt x="8" y="2"/>
                    <a:pt x="6" y="2"/>
                    <a:pt x="5" y="2"/>
                  </a:cubicBezTo>
                  <a:cubicBezTo>
                    <a:pt x="4" y="3"/>
                    <a:pt x="3" y="3"/>
                    <a:pt x="2" y="4"/>
                  </a:cubicBezTo>
                  <a:cubicBezTo>
                    <a:pt x="1" y="5"/>
                    <a:pt x="0" y="6"/>
                    <a:pt x="1" y="6"/>
                  </a:cubicBezTo>
                  <a:cubicBezTo>
                    <a:pt x="3" y="7"/>
                    <a:pt x="4" y="7"/>
                    <a:pt x="6" y="6"/>
                  </a:cubicBezTo>
                  <a:cubicBezTo>
                    <a:pt x="8" y="6"/>
                    <a:pt x="10" y="5"/>
                    <a:pt x="12" y="3"/>
                  </a:cubicBezTo>
                  <a:cubicBezTo>
                    <a:pt x="12" y="3"/>
                    <a:pt x="14" y="2"/>
                    <a:pt x="13" y="1"/>
                  </a:cubicBezTo>
                  <a:cubicBezTo>
                    <a:pt x="13" y="0"/>
                    <a:pt x="12" y="1"/>
                    <a:pt x="11" y="1"/>
                  </a:cubicBezTo>
                  <a:lnTo>
                    <a:pt x="10" y="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6" name="Freeform 101">
              <a:extLst>
                <a:ext uri="{FF2B5EF4-FFF2-40B4-BE49-F238E27FC236}">
                  <a16:creationId xmlns:a16="http://schemas.microsoft.com/office/drawing/2014/main" id="{60C53B83-4532-3AD0-3B3D-6F73CE8CBC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349" y="4329488"/>
              <a:ext cx="15030" cy="4175"/>
            </a:xfrm>
            <a:custGeom>
              <a:avLst/>
              <a:gdLst/>
              <a:ahLst/>
              <a:cxnLst>
                <a:cxn ang="0">
                  <a:pos x="9" y="1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4"/>
                </a:cxn>
                <a:cxn ang="0">
                  <a:pos x="4" y="4"/>
                </a:cxn>
                <a:cxn ang="0">
                  <a:pos x="11" y="3"/>
                </a:cxn>
                <a:cxn ang="0">
                  <a:pos x="14" y="1"/>
                </a:cxn>
                <a:cxn ang="0">
                  <a:pos x="12" y="0"/>
                </a:cxn>
                <a:cxn ang="0">
                  <a:pos x="9" y="0"/>
                </a:cxn>
                <a:cxn ang="0">
                  <a:pos x="6" y="0"/>
                </a:cxn>
                <a:cxn ang="0">
                  <a:pos x="5" y="1"/>
                </a:cxn>
                <a:cxn ang="0">
                  <a:pos x="9" y="1"/>
                </a:cxn>
              </a:cxnLst>
              <a:rect l="0" t="0" r="r" b="b"/>
              <a:pathLst>
                <a:path w="15" h="4">
                  <a:moveTo>
                    <a:pt x="9" y="1"/>
                  </a:moveTo>
                  <a:cubicBezTo>
                    <a:pt x="6" y="1"/>
                    <a:pt x="3" y="1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1" y="4"/>
                  </a:cubicBezTo>
                  <a:cubicBezTo>
                    <a:pt x="2" y="4"/>
                    <a:pt x="3" y="4"/>
                    <a:pt x="4" y="4"/>
                  </a:cubicBezTo>
                  <a:cubicBezTo>
                    <a:pt x="7" y="4"/>
                    <a:pt x="9" y="4"/>
                    <a:pt x="11" y="3"/>
                  </a:cubicBezTo>
                  <a:cubicBezTo>
                    <a:pt x="12" y="3"/>
                    <a:pt x="15" y="2"/>
                    <a:pt x="14" y="1"/>
                  </a:cubicBezTo>
                  <a:cubicBezTo>
                    <a:pt x="14" y="1"/>
                    <a:pt x="13" y="0"/>
                    <a:pt x="12" y="0"/>
                  </a:cubicBezTo>
                  <a:cubicBezTo>
                    <a:pt x="11" y="0"/>
                    <a:pt x="10" y="0"/>
                    <a:pt x="9" y="0"/>
                  </a:cubicBezTo>
                  <a:cubicBezTo>
                    <a:pt x="8" y="0"/>
                    <a:pt x="7" y="0"/>
                    <a:pt x="6" y="0"/>
                  </a:cubicBezTo>
                  <a:cubicBezTo>
                    <a:pt x="6" y="1"/>
                    <a:pt x="6" y="1"/>
                    <a:pt x="5" y="1"/>
                  </a:cubicBezTo>
                  <a:lnTo>
                    <a:pt x="9" y="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7" name="Freeform 114">
              <a:extLst>
                <a:ext uri="{FF2B5EF4-FFF2-40B4-BE49-F238E27FC236}">
                  <a16:creationId xmlns:a16="http://schemas.microsoft.com/office/drawing/2014/main" id="{4C87553A-06AF-246F-A64E-D1BF53B553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2460" y="4316962"/>
              <a:ext cx="9185" cy="5010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3" y="1"/>
                </a:cxn>
                <a:cxn ang="0">
                  <a:pos x="0" y="3"/>
                </a:cxn>
                <a:cxn ang="0">
                  <a:pos x="0" y="4"/>
                </a:cxn>
                <a:cxn ang="0">
                  <a:pos x="2" y="5"/>
                </a:cxn>
                <a:cxn ang="0">
                  <a:pos x="8" y="2"/>
                </a:cxn>
                <a:cxn ang="0">
                  <a:pos x="5" y="0"/>
                </a:cxn>
                <a:cxn ang="0">
                  <a:pos x="7" y="0"/>
                </a:cxn>
              </a:cxnLst>
              <a:rect l="0" t="0" r="r" b="b"/>
              <a:pathLst>
                <a:path w="9" h="5">
                  <a:moveTo>
                    <a:pt x="7" y="0"/>
                  </a:moveTo>
                  <a:cubicBezTo>
                    <a:pt x="5" y="0"/>
                    <a:pt x="4" y="0"/>
                    <a:pt x="3" y="1"/>
                  </a:cubicBezTo>
                  <a:cubicBezTo>
                    <a:pt x="2" y="1"/>
                    <a:pt x="0" y="2"/>
                    <a:pt x="0" y="3"/>
                  </a:cubicBezTo>
                  <a:cubicBezTo>
                    <a:pt x="0" y="3"/>
                    <a:pt x="0" y="4"/>
                    <a:pt x="0" y="4"/>
                  </a:cubicBezTo>
                  <a:cubicBezTo>
                    <a:pt x="0" y="5"/>
                    <a:pt x="1" y="5"/>
                    <a:pt x="2" y="5"/>
                  </a:cubicBezTo>
                  <a:cubicBezTo>
                    <a:pt x="4" y="5"/>
                    <a:pt x="7" y="4"/>
                    <a:pt x="8" y="2"/>
                  </a:cubicBezTo>
                  <a:cubicBezTo>
                    <a:pt x="9" y="1"/>
                    <a:pt x="7" y="0"/>
                    <a:pt x="5" y="0"/>
                  </a:cubicBezTo>
                  <a:lnTo>
                    <a:pt x="7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78" name="Freeform 115">
            <a:extLst>
              <a:ext uri="{FF2B5EF4-FFF2-40B4-BE49-F238E27FC236}">
                <a16:creationId xmlns:a16="http://schemas.microsoft.com/office/drawing/2014/main" id="{C78AC411-DBEF-92A8-FB76-D945AF7D9C15}"/>
              </a:ext>
            </a:extLst>
          </p:cNvPr>
          <p:cNvSpPr>
            <a:spLocks/>
          </p:cNvSpPr>
          <p:nvPr/>
        </p:nvSpPr>
        <p:spPr bwMode="auto">
          <a:xfrm>
            <a:off x="9570592" y="3479408"/>
            <a:ext cx="20999" cy="3706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6" y="1"/>
              </a:cxn>
              <a:cxn ang="0">
                <a:pos x="4" y="1"/>
              </a:cxn>
              <a:cxn ang="0">
                <a:pos x="3" y="1"/>
              </a:cxn>
              <a:cxn ang="0">
                <a:pos x="0" y="2"/>
              </a:cxn>
              <a:cxn ang="0">
                <a:pos x="1" y="3"/>
              </a:cxn>
              <a:cxn ang="0">
                <a:pos x="3" y="3"/>
              </a:cxn>
              <a:cxn ang="0">
                <a:pos x="7" y="3"/>
              </a:cxn>
              <a:cxn ang="0">
                <a:pos x="13" y="2"/>
              </a:cxn>
              <a:cxn ang="0">
                <a:pos x="14" y="1"/>
              </a:cxn>
              <a:cxn ang="0">
                <a:pos x="12" y="0"/>
              </a:cxn>
            </a:cxnLst>
            <a:rect l="0" t="0" r="r" b="b"/>
            <a:pathLst>
              <a:path w="14" h="3">
                <a:moveTo>
                  <a:pt x="12" y="0"/>
                </a:moveTo>
                <a:cubicBezTo>
                  <a:pt x="10" y="1"/>
                  <a:pt x="8" y="1"/>
                  <a:pt x="6" y="1"/>
                </a:cubicBezTo>
                <a:cubicBezTo>
                  <a:pt x="6" y="1"/>
                  <a:pt x="5" y="1"/>
                  <a:pt x="4" y="1"/>
                </a:cubicBezTo>
                <a:cubicBezTo>
                  <a:pt x="4" y="1"/>
                  <a:pt x="3" y="1"/>
                  <a:pt x="3" y="1"/>
                </a:cubicBezTo>
                <a:cubicBezTo>
                  <a:pt x="2" y="2"/>
                  <a:pt x="1" y="2"/>
                  <a:pt x="0" y="2"/>
                </a:cubicBezTo>
                <a:cubicBezTo>
                  <a:pt x="0" y="2"/>
                  <a:pt x="1" y="3"/>
                  <a:pt x="1" y="3"/>
                </a:cubicBezTo>
                <a:cubicBezTo>
                  <a:pt x="2" y="3"/>
                  <a:pt x="3" y="3"/>
                  <a:pt x="3" y="3"/>
                </a:cubicBezTo>
                <a:cubicBezTo>
                  <a:pt x="5" y="3"/>
                  <a:pt x="6" y="3"/>
                  <a:pt x="7" y="3"/>
                </a:cubicBezTo>
                <a:cubicBezTo>
                  <a:pt x="9" y="2"/>
                  <a:pt x="11" y="2"/>
                  <a:pt x="13" y="2"/>
                </a:cubicBezTo>
                <a:cubicBezTo>
                  <a:pt x="13" y="1"/>
                  <a:pt x="14" y="1"/>
                  <a:pt x="14" y="1"/>
                </a:cubicBezTo>
                <a:lnTo>
                  <a:pt x="12" y="0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9" name="Freeform 116">
            <a:extLst>
              <a:ext uri="{FF2B5EF4-FFF2-40B4-BE49-F238E27FC236}">
                <a16:creationId xmlns:a16="http://schemas.microsoft.com/office/drawing/2014/main" id="{B4DA1404-6ED4-1149-38C1-07F4254C24F9}"/>
              </a:ext>
            </a:extLst>
          </p:cNvPr>
          <p:cNvSpPr>
            <a:spLocks/>
          </p:cNvSpPr>
          <p:nvPr/>
        </p:nvSpPr>
        <p:spPr bwMode="auto">
          <a:xfrm>
            <a:off x="9611354" y="3470760"/>
            <a:ext cx="13587" cy="2470"/>
          </a:xfrm>
          <a:custGeom>
            <a:avLst/>
            <a:gdLst/>
            <a:ahLst/>
            <a:cxnLst>
              <a:cxn ang="0">
                <a:pos x="7" y="0"/>
              </a:cxn>
              <a:cxn ang="0">
                <a:pos x="5" y="0"/>
              </a:cxn>
              <a:cxn ang="0">
                <a:pos x="1" y="1"/>
              </a:cxn>
              <a:cxn ang="0">
                <a:pos x="1" y="2"/>
              </a:cxn>
              <a:cxn ang="0">
                <a:pos x="3" y="2"/>
              </a:cxn>
              <a:cxn ang="0">
                <a:pos x="7" y="1"/>
              </a:cxn>
              <a:cxn ang="0">
                <a:pos x="9" y="1"/>
              </a:cxn>
              <a:cxn ang="0">
                <a:pos x="7" y="0"/>
              </a:cxn>
            </a:cxnLst>
            <a:rect l="0" t="0" r="r" b="b"/>
            <a:pathLst>
              <a:path w="9" h="2">
                <a:moveTo>
                  <a:pt x="7" y="0"/>
                </a:moveTo>
                <a:cubicBezTo>
                  <a:pt x="6" y="0"/>
                  <a:pt x="6" y="0"/>
                  <a:pt x="5" y="0"/>
                </a:cubicBezTo>
                <a:cubicBezTo>
                  <a:pt x="4" y="1"/>
                  <a:pt x="2" y="1"/>
                  <a:pt x="1" y="1"/>
                </a:cubicBezTo>
                <a:cubicBezTo>
                  <a:pt x="0" y="1"/>
                  <a:pt x="1" y="2"/>
                  <a:pt x="1" y="2"/>
                </a:cubicBezTo>
                <a:cubicBezTo>
                  <a:pt x="2" y="2"/>
                  <a:pt x="3" y="2"/>
                  <a:pt x="3" y="2"/>
                </a:cubicBezTo>
                <a:cubicBezTo>
                  <a:pt x="5" y="2"/>
                  <a:pt x="6" y="2"/>
                  <a:pt x="7" y="1"/>
                </a:cubicBezTo>
                <a:cubicBezTo>
                  <a:pt x="8" y="1"/>
                  <a:pt x="9" y="1"/>
                  <a:pt x="9" y="1"/>
                </a:cubicBezTo>
                <a:lnTo>
                  <a:pt x="7" y="0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0" name="Freeform 117">
            <a:extLst>
              <a:ext uri="{FF2B5EF4-FFF2-40B4-BE49-F238E27FC236}">
                <a16:creationId xmlns:a16="http://schemas.microsoft.com/office/drawing/2014/main" id="{9D4E75DE-FA02-E55D-0437-2C9DBC476952}"/>
              </a:ext>
            </a:extLst>
          </p:cNvPr>
          <p:cNvSpPr>
            <a:spLocks/>
          </p:cNvSpPr>
          <p:nvPr/>
        </p:nvSpPr>
        <p:spPr bwMode="auto">
          <a:xfrm>
            <a:off x="9595296" y="3474467"/>
            <a:ext cx="13587" cy="1235"/>
          </a:xfrm>
          <a:custGeom>
            <a:avLst/>
            <a:gdLst/>
            <a:ahLst/>
            <a:cxnLst>
              <a:cxn ang="0">
                <a:pos x="7" y="0"/>
              </a:cxn>
              <a:cxn ang="0">
                <a:pos x="5" y="0"/>
              </a:cxn>
              <a:cxn ang="0">
                <a:pos x="1" y="0"/>
              </a:cxn>
              <a:cxn ang="0">
                <a:pos x="1" y="1"/>
              </a:cxn>
              <a:cxn ang="0">
                <a:pos x="3" y="1"/>
              </a:cxn>
              <a:cxn ang="0">
                <a:pos x="7" y="0"/>
              </a:cxn>
              <a:cxn ang="0">
                <a:pos x="9" y="0"/>
              </a:cxn>
              <a:cxn ang="0">
                <a:pos x="7" y="0"/>
              </a:cxn>
            </a:cxnLst>
            <a:rect l="0" t="0" r="r" b="b"/>
            <a:pathLst>
              <a:path w="9" h="1">
                <a:moveTo>
                  <a:pt x="7" y="0"/>
                </a:moveTo>
                <a:cubicBezTo>
                  <a:pt x="6" y="0"/>
                  <a:pt x="5" y="0"/>
                  <a:pt x="5" y="0"/>
                </a:cubicBezTo>
                <a:cubicBezTo>
                  <a:pt x="3" y="0"/>
                  <a:pt x="2" y="0"/>
                  <a:pt x="1" y="0"/>
                </a:cubicBezTo>
                <a:cubicBezTo>
                  <a:pt x="0" y="1"/>
                  <a:pt x="0" y="1"/>
                  <a:pt x="1" y="1"/>
                </a:cubicBezTo>
                <a:cubicBezTo>
                  <a:pt x="2" y="1"/>
                  <a:pt x="3" y="1"/>
                  <a:pt x="3" y="1"/>
                </a:cubicBezTo>
                <a:cubicBezTo>
                  <a:pt x="4" y="1"/>
                  <a:pt x="6" y="1"/>
                  <a:pt x="7" y="0"/>
                </a:cubicBezTo>
                <a:cubicBezTo>
                  <a:pt x="7" y="0"/>
                  <a:pt x="9" y="0"/>
                  <a:pt x="9" y="0"/>
                </a:cubicBezTo>
                <a:lnTo>
                  <a:pt x="7" y="0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1" name="Freeform 118">
            <a:extLst>
              <a:ext uri="{FF2B5EF4-FFF2-40B4-BE49-F238E27FC236}">
                <a16:creationId xmlns:a16="http://schemas.microsoft.com/office/drawing/2014/main" id="{6DBED36C-1467-6954-F68E-48A7AAB00310}"/>
              </a:ext>
            </a:extLst>
          </p:cNvPr>
          <p:cNvSpPr>
            <a:spLocks/>
          </p:cNvSpPr>
          <p:nvPr/>
        </p:nvSpPr>
        <p:spPr bwMode="auto">
          <a:xfrm>
            <a:off x="9631118" y="3464584"/>
            <a:ext cx="18528" cy="6176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7" y="0"/>
              </a:cxn>
              <a:cxn ang="0">
                <a:pos x="1" y="2"/>
              </a:cxn>
              <a:cxn ang="0">
                <a:pos x="2" y="4"/>
              </a:cxn>
              <a:cxn ang="0">
                <a:pos x="5" y="4"/>
              </a:cxn>
              <a:cxn ang="0">
                <a:pos x="10" y="2"/>
              </a:cxn>
              <a:cxn ang="0">
                <a:pos x="13" y="0"/>
              </a:cxn>
              <a:cxn ang="0">
                <a:pos x="10" y="0"/>
              </a:cxn>
            </a:cxnLst>
            <a:rect l="0" t="0" r="r" b="b"/>
            <a:pathLst>
              <a:path w="13" h="4">
                <a:moveTo>
                  <a:pt x="10" y="0"/>
                </a:moveTo>
                <a:cubicBezTo>
                  <a:pt x="9" y="0"/>
                  <a:pt x="8" y="0"/>
                  <a:pt x="7" y="0"/>
                </a:cubicBezTo>
                <a:cubicBezTo>
                  <a:pt x="5" y="0"/>
                  <a:pt x="3" y="1"/>
                  <a:pt x="1" y="2"/>
                </a:cubicBezTo>
                <a:cubicBezTo>
                  <a:pt x="0" y="2"/>
                  <a:pt x="1" y="3"/>
                  <a:pt x="2" y="4"/>
                </a:cubicBezTo>
                <a:cubicBezTo>
                  <a:pt x="2" y="4"/>
                  <a:pt x="4" y="4"/>
                  <a:pt x="5" y="4"/>
                </a:cubicBezTo>
                <a:cubicBezTo>
                  <a:pt x="7" y="4"/>
                  <a:pt x="8" y="3"/>
                  <a:pt x="10" y="2"/>
                </a:cubicBezTo>
                <a:cubicBezTo>
                  <a:pt x="11" y="2"/>
                  <a:pt x="13" y="2"/>
                  <a:pt x="13" y="0"/>
                </a:cubicBezTo>
                <a:lnTo>
                  <a:pt x="10" y="0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2" name="Freeform 119">
            <a:extLst>
              <a:ext uri="{FF2B5EF4-FFF2-40B4-BE49-F238E27FC236}">
                <a16:creationId xmlns:a16="http://schemas.microsoft.com/office/drawing/2014/main" id="{7F7F4331-6BA9-C8AF-F8E1-DE90558F7477}"/>
              </a:ext>
            </a:extLst>
          </p:cNvPr>
          <p:cNvSpPr>
            <a:spLocks/>
          </p:cNvSpPr>
          <p:nvPr/>
        </p:nvSpPr>
        <p:spPr bwMode="auto">
          <a:xfrm>
            <a:off x="9654587" y="3464584"/>
            <a:ext cx="14823" cy="2470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5" y="0"/>
              </a:cxn>
              <a:cxn ang="0">
                <a:pos x="0" y="1"/>
              </a:cxn>
              <a:cxn ang="0">
                <a:pos x="1" y="2"/>
              </a:cxn>
              <a:cxn ang="0">
                <a:pos x="3" y="2"/>
              </a:cxn>
              <a:cxn ang="0">
                <a:pos x="8" y="1"/>
              </a:cxn>
              <a:cxn ang="0">
                <a:pos x="10" y="0"/>
              </a:cxn>
              <a:cxn ang="0">
                <a:pos x="8" y="0"/>
              </a:cxn>
            </a:cxnLst>
            <a:rect l="0" t="0" r="r" b="b"/>
            <a:pathLst>
              <a:path w="11" h="2">
                <a:moveTo>
                  <a:pt x="8" y="0"/>
                </a:moveTo>
                <a:cubicBezTo>
                  <a:pt x="7" y="0"/>
                  <a:pt x="6" y="0"/>
                  <a:pt x="5" y="0"/>
                </a:cubicBezTo>
                <a:cubicBezTo>
                  <a:pt x="4" y="0"/>
                  <a:pt x="1" y="1"/>
                  <a:pt x="0" y="1"/>
                </a:cubicBezTo>
                <a:cubicBezTo>
                  <a:pt x="0" y="1"/>
                  <a:pt x="0" y="2"/>
                  <a:pt x="1" y="2"/>
                </a:cubicBezTo>
                <a:cubicBezTo>
                  <a:pt x="1" y="2"/>
                  <a:pt x="3" y="2"/>
                  <a:pt x="3" y="2"/>
                </a:cubicBezTo>
                <a:cubicBezTo>
                  <a:pt x="5" y="2"/>
                  <a:pt x="7" y="2"/>
                  <a:pt x="8" y="1"/>
                </a:cubicBezTo>
                <a:cubicBezTo>
                  <a:pt x="9" y="1"/>
                  <a:pt x="11" y="1"/>
                  <a:pt x="10" y="0"/>
                </a:cubicBezTo>
                <a:lnTo>
                  <a:pt x="8" y="0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3" name="Line 120">
            <a:extLst>
              <a:ext uri="{FF2B5EF4-FFF2-40B4-BE49-F238E27FC236}">
                <a16:creationId xmlns:a16="http://schemas.microsoft.com/office/drawing/2014/main" id="{A867B31C-823F-3779-67EE-290D3952D9F9}"/>
              </a:ext>
            </a:extLst>
          </p:cNvPr>
          <p:cNvSpPr>
            <a:spLocks noChangeShapeType="1"/>
          </p:cNvSpPr>
          <p:nvPr/>
        </p:nvSpPr>
        <p:spPr bwMode="auto">
          <a:xfrm>
            <a:off x="9703997" y="3527582"/>
            <a:ext cx="1235" cy="1235"/>
          </a:xfrm>
          <a:prstGeom prst="line">
            <a:avLst/>
          </a:pr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4" name="Line 121">
            <a:extLst>
              <a:ext uri="{FF2B5EF4-FFF2-40B4-BE49-F238E27FC236}">
                <a16:creationId xmlns:a16="http://schemas.microsoft.com/office/drawing/2014/main" id="{3F936C23-16D5-FA85-968D-7E3BACF43BD2}"/>
              </a:ext>
            </a:extLst>
          </p:cNvPr>
          <p:cNvSpPr>
            <a:spLocks noChangeShapeType="1"/>
          </p:cNvSpPr>
          <p:nvPr/>
        </p:nvSpPr>
        <p:spPr bwMode="auto">
          <a:xfrm>
            <a:off x="9703997" y="3527582"/>
            <a:ext cx="1235" cy="1235"/>
          </a:xfrm>
          <a:prstGeom prst="line">
            <a:avLst/>
          </a:pr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5" name="Line 122">
            <a:extLst>
              <a:ext uri="{FF2B5EF4-FFF2-40B4-BE49-F238E27FC236}">
                <a16:creationId xmlns:a16="http://schemas.microsoft.com/office/drawing/2014/main" id="{D2199119-B707-3A30-E2F9-1B608933B68F}"/>
              </a:ext>
            </a:extLst>
          </p:cNvPr>
          <p:cNvSpPr>
            <a:spLocks noChangeShapeType="1"/>
          </p:cNvSpPr>
          <p:nvPr/>
        </p:nvSpPr>
        <p:spPr bwMode="auto">
          <a:xfrm>
            <a:off x="9673117" y="3488053"/>
            <a:ext cx="1235" cy="1235"/>
          </a:xfrm>
          <a:prstGeom prst="line">
            <a:avLst/>
          </a:pr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6" name="Line 123">
            <a:extLst>
              <a:ext uri="{FF2B5EF4-FFF2-40B4-BE49-F238E27FC236}">
                <a16:creationId xmlns:a16="http://schemas.microsoft.com/office/drawing/2014/main" id="{FA504D17-7204-FC77-27EB-6322A3FEA6A1}"/>
              </a:ext>
            </a:extLst>
          </p:cNvPr>
          <p:cNvSpPr>
            <a:spLocks noChangeShapeType="1"/>
          </p:cNvSpPr>
          <p:nvPr/>
        </p:nvSpPr>
        <p:spPr bwMode="auto">
          <a:xfrm>
            <a:off x="9673117" y="3488053"/>
            <a:ext cx="1235" cy="1235"/>
          </a:xfrm>
          <a:prstGeom prst="line">
            <a:avLst/>
          </a:pr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7" name="Freeform 124">
            <a:extLst>
              <a:ext uri="{FF2B5EF4-FFF2-40B4-BE49-F238E27FC236}">
                <a16:creationId xmlns:a16="http://schemas.microsoft.com/office/drawing/2014/main" id="{D0891C8C-6636-26B8-AB8B-D6AE7113370D}"/>
              </a:ext>
            </a:extLst>
          </p:cNvPr>
          <p:cNvSpPr>
            <a:spLocks/>
          </p:cNvSpPr>
          <p:nvPr/>
        </p:nvSpPr>
        <p:spPr bwMode="auto">
          <a:xfrm>
            <a:off x="10007866" y="3371941"/>
            <a:ext cx="44468" cy="19764"/>
          </a:xfrm>
          <a:custGeom>
            <a:avLst/>
            <a:gdLst/>
            <a:ahLst/>
            <a:cxnLst>
              <a:cxn ang="0">
                <a:pos x="21" y="3"/>
              </a:cxn>
              <a:cxn ang="0">
                <a:pos x="16" y="2"/>
              </a:cxn>
              <a:cxn ang="0">
                <a:pos x="9" y="1"/>
              </a:cxn>
              <a:cxn ang="0">
                <a:pos x="4" y="5"/>
              </a:cxn>
              <a:cxn ang="0">
                <a:pos x="3" y="6"/>
              </a:cxn>
              <a:cxn ang="0">
                <a:pos x="2" y="7"/>
              </a:cxn>
              <a:cxn ang="0">
                <a:pos x="1" y="9"/>
              </a:cxn>
              <a:cxn ang="0">
                <a:pos x="0" y="13"/>
              </a:cxn>
              <a:cxn ang="0">
                <a:pos x="1" y="14"/>
              </a:cxn>
              <a:cxn ang="0">
                <a:pos x="3" y="13"/>
              </a:cxn>
              <a:cxn ang="0">
                <a:pos x="3" y="12"/>
              </a:cxn>
              <a:cxn ang="0">
                <a:pos x="5" y="11"/>
              </a:cxn>
              <a:cxn ang="0">
                <a:pos x="7" y="9"/>
              </a:cxn>
              <a:cxn ang="0">
                <a:pos x="9" y="8"/>
              </a:cxn>
              <a:cxn ang="0">
                <a:pos x="10" y="7"/>
              </a:cxn>
              <a:cxn ang="0">
                <a:pos x="13" y="7"/>
              </a:cxn>
              <a:cxn ang="0">
                <a:pos x="14" y="8"/>
              </a:cxn>
              <a:cxn ang="0">
                <a:pos x="21" y="8"/>
              </a:cxn>
              <a:cxn ang="0">
                <a:pos x="31" y="6"/>
              </a:cxn>
              <a:cxn ang="0">
                <a:pos x="27" y="4"/>
              </a:cxn>
              <a:cxn ang="0">
                <a:pos x="24" y="4"/>
              </a:cxn>
              <a:cxn ang="0">
                <a:pos x="21" y="4"/>
              </a:cxn>
            </a:cxnLst>
            <a:rect l="0" t="0" r="r" b="b"/>
            <a:pathLst>
              <a:path w="31" h="14">
                <a:moveTo>
                  <a:pt x="21" y="3"/>
                </a:moveTo>
                <a:cubicBezTo>
                  <a:pt x="20" y="3"/>
                  <a:pt x="18" y="2"/>
                  <a:pt x="16" y="2"/>
                </a:cubicBezTo>
                <a:cubicBezTo>
                  <a:pt x="14" y="1"/>
                  <a:pt x="11" y="0"/>
                  <a:pt x="9" y="1"/>
                </a:cubicBezTo>
                <a:cubicBezTo>
                  <a:pt x="7" y="2"/>
                  <a:pt x="5" y="4"/>
                  <a:pt x="4" y="5"/>
                </a:cubicBezTo>
                <a:cubicBezTo>
                  <a:pt x="4" y="6"/>
                  <a:pt x="4" y="6"/>
                  <a:pt x="3" y="6"/>
                </a:cubicBezTo>
                <a:cubicBezTo>
                  <a:pt x="3" y="7"/>
                  <a:pt x="3" y="7"/>
                  <a:pt x="2" y="7"/>
                </a:cubicBezTo>
                <a:cubicBezTo>
                  <a:pt x="2" y="8"/>
                  <a:pt x="1" y="9"/>
                  <a:pt x="1" y="9"/>
                </a:cubicBezTo>
                <a:cubicBezTo>
                  <a:pt x="1" y="10"/>
                  <a:pt x="0" y="12"/>
                  <a:pt x="0" y="13"/>
                </a:cubicBezTo>
                <a:cubicBezTo>
                  <a:pt x="0" y="14"/>
                  <a:pt x="0" y="14"/>
                  <a:pt x="1" y="14"/>
                </a:cubicBezTo>
                <a:cubicBezTo>
                  <a:pt x="2" y="14"/>
                  <a:pt x="2" y="14"/>
                  <a:pt x="3" y="13"/>
                </a:cubicBezTo>
                <a:cubicBezTo>
                  <a:pt x="3" y="13"/>
                  <a:pt x="3" y="12"/>
                  <a:pt x="3" y="12"/>
                </a:cubicBezTo>
                <a:cubicBezTo>
                  <a:pt x="4" y="12"/>
                  <a:pt x="4" y="11"/>
                  <a:pt x="5" y="11"/>
                </a:cubicBezTo>
                <a:cubicBezTo>
                  <a:pt x="6" y="11"/>
                  <a:pt x="6" y="10"/>
                  <a:pt x="7" y="9"/>
                </a:cubicBezTo>
                <a:cubicBezTo>
                  <a:pt x="8" y="9"/>
                  <a:pt x="9" y="9"/>
                  <a:pt x="9" y="8"/>
                </a:cubicBezTo>
                <a:cubicBezTo>
                  <a:pt x="10" y="8"/>
                  <a:pt x="10" y="8"/>
                  <a:pt x="10" y="7"/>
                </a:cubicBezTo>
                <a:cubicBezTo>
                  <a:pt x="11" y="7"/>
                  <a:pt x="12" y="7"/>
                  <a:pt x="13" y="7"/>
                </a:cubicBezTo>
                <a:cubicBezTo>
                  <a:pt x="14" y="8"/>
                  <a:pt x="13" y="8"/>
                  <a:pt x="14" y="8"/>
                </a:cubicBezTo>
                <a:cubicBezTo>
                  <a:pt x="17" y="9"/>
                  <a:pt x="19" y="8"/>
                  <a:pt x="21" y="8"/>
                </a:cubicBezTo>
                <a:cubicBezTo>
                  <a:pt x="23" y="8"/>
                  <a:pt x="31" y="9"/>
                  <a:pt x="31" y="6"/>
                </a:cubicBezTo>
                <a:cubicBezTo>
                  <a:pt x="30" y="4"/>
                  <a:pt x="29" y="4"/>
                  <a:pt x="27" y="4"/>
                </a:cubicBezTo>
                <a:cubicBezTo>
                  <a:pt x="26" y="4"/>
                  <a:pt x="25" y="4"/>
                  <a:pt x="24" y="4"/>
                </a:cubicBezTo>
                <a:cubicBezTo>
                  <a:pt x="23" y="4"/>
                  <a:pt x="22" y="4"/>
                  <a:pt x="21" y="4"/>
                </a:cubicBezTo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8" name="Freeform 125">
            <a:extLst>
              <a:ext uri="{FF2B5EF4-FFF2-40B4-BE49-F238E27FC236}">
                <a16:creationId xmlns:a16="http://schemas.microsoft.com/office/drawing/2014/main" id="{CE1AE114-50E3-3F42-17F1-F10BE7D9BC20}"/>
              </a:ext>
            </a:extLst>
          </p:cNvPr>
          <p:cNvSpPr>
            <a:spLocks/>
          </p:cNvSpPr>
          <p:nvPr/>
        </p:nvSpPr>
        <p:spPr bwMode="auto">
          <a:xfrm>
            <a:off x="11533381" y="5647245"/>
            <a:ext cx="185286" cy="103760"/>
          </a:xfrm>
          <a:custGeom>
            <a:avLst/>
            <a:gdLst/>
            <a:ahLst/>
            <a:cxnLst>
              <a:cxn ang="0">
                <a:pos x="123" y="0"/>
              </a:cxn>
              <a:cxn ang="0">
                <a:pos x="115" y="3"/>
              </a:cxn>
              <a:cxn ang="0">
                <a:pos x="106" y="6"/>
              </a:cxn>
              <a:cxn ang="0">
                <a:pos x="94" y="11"/>
              </a:cxn>
              <a:cxn ang="0">
                <a:pos x="85" y="16"/>
              </a:cxn>
              <a:cxn ang="0">
                <a:pos x="81" y="18"/>
              </a:cxn>
              <a:cxn ang="0">
                <a:pos x="74" y="20"/>
              </a:cxn>
              <a:cxn ang="0">
                <a:pos x="68" y="21"/>
              </a:cxn>
              <a:cxn ang="0">
                <a:pos x="64" y="22"/>
              </a:cxn>
              <a:cxn ang="0">
                <a:pos x="58" y="21"/>
              </a:cxn>
              <a:cxn ang="0">
                <a:pos x="53" y="21"/>
              </a:cxn>
              <a:cxn ang="0">
                <a:pos x="38" y="20"/>
              </a:cxn>
              <a:cxn ang="0">
                <a:pos x="35" y="34"/>
              </a:cxn>
              <a:cxn ang="0">
                <a:pos x="33" y="34"/>
              </a:cxn>
              <a:cxn ang="0">
                <a:pos x="28" y="36"/>
              </a:cxn>
              <a:cxn ang="0">
                <a:pos x="21" y="36"/>
              </a:cxn>
              <a:cxn ang="0">
                <a:pos x="15" y="36"/>
              </a:cxn>
              <a:cxn ang="0">
                <a:pos x="9" y="39"/>
              </a:cxn>
              <a:cxn ang="0">
                <a:pos x="2" y="40"/>
              </a:cxn>
              <a:cxn ang="0">
                <a:pos x="2" y="45"/>
              </a:cxn>
              <a:cxn ang="0">
                <a:pos x="1" y="53"/>
              </a:cxn>
              <a:cxn ang="0">
                <a:pos x="8" y="60"/>
              </a:cxn>
              <a:cxn ang="0">
                <a:pos x="11" y="62"/>
              </a:cxn>
              <a:cxn ang="0">
                <a:pos x="12" y="64"/>
              </a:cxn>
              <a:cxn ang="0">
                <a:pos x="20" y="71"/>
              </a:cxn>
              <a:cxn ang="0">
                <a:pos x="22" y="70"/>
              </a:cxn>
              <a:cxn ang="0">
                <a:pos x="29" y="67"/>
              </a:cxn>
              <a:cxn ang="0">
                <a:pos x="37" y="68"/>
              </a:cxn>
              <a:cxn ang="0">
                <a:pos x="52" y="67"/>
              </a:cxn>
              <a:cxn ang="0">
                <a:pos x="58" y="66"/>
              </a:cxn>
              <a:cxn ang="0">
                <a:pos x="66" y="66"/>
              </a:cxn>
              <a:cxn ang="0">
                <a:pos x="69" y="58"/>
              </a:cxn>
              <a:cxn ang="0">
                <a:pos x="76" y="52"/>
              </a:cxn>
              <a:cxn ang="0">
                <a:pos x="91" y="52"/>
              </a:cxn>
              <a:cxn ang="0">
                <a:pos x="97" y="51"/>
              </a:cxn>
              <a:cxn ang="0">
                <a:pos x="99" y="50"/>
              </a:cxn>
              <a:cxn ang="0">
                <a:pos x="101" y="48"/>
              </a:cxn>
              <a:cxn ang="0">
                <a:pos x="94" y="39"/>
              </a:cxn>
              <a:cxn ang="0">
                <a:pos x="93" y="38"/>
              </a:cxn>
              <a:cxn ang="0">
                <a:pos x="93" y="37"/>
              </a:cxn>
              <a:cxn ang="0">
                <a:pos x="93" y="34"/>
              </a:cxn>
              <a:cxn ang="0">
                <a:pos x="94" y="29"/>
              </a:cxn>
              <a:cxn ang="0">
                <a:pos x="97" y="27"/>
              </a:cxn>
              <a:cxn ang="0">
                <a:pos x="100" y="25"/>
              </a:cxn>
              <a:cxn ang="0">
                <a:pos x="104" y="24"/>
              </a:cxn>
              <a:cxn ang="0">
                <a:pos x="111" y="19"/>
              </a:cxn>
              <a:cxn ang="0">
                <a:pos x="120" y="10"/>
              </a:cxn>
              <a:cxn ang="0">
                <a:pos x="125" y="4"/>
              </a:cxn>
              <a:cxn ang="0">
                <a:pos x="126" y="2"/>
              </a:cxn>
              <a:cxn ang="0">
                <a:pos x="128" y="0"/>
              </a:cxn>
              <a:cxn ang="0">
                <a:pos x="123" y="0"/>
              </a:cxn>
            </a:cxnLst>
            <a:rect l="0" t="0" r="r" b="b"/>
            <a:pathLst>
              <a:path w="128" h="71">
                <a:moveTo>
                  <a:pt x="123" y="0"/>
                </a:moveTo>
                <a:cubicBezTo>
                  <a:pt x="120" y="0"/>
                  <a:pt x="117" y="2"/>
                  <a:pt x="115" y="3"/>
                </a:cubicBezTo>
                <a:cubicBezTo>
                  <a:pt x="112" y="4"/>
                  <a:pt x="109" y="5"/>
                  <a:pt x="106" y="6"/>
                </a:cubicBezTo>
                <a:cubicBezTo>
                  <a:pt x="103" y="9"/>
                  <a:pt x="98" y="10"/>
                  <a:pt x="94" y="11"/>
                </a:cubicBezTo>
                <a:cubicBezTo>
                  <a:pt x="91" y="12"/>
                  <a:pt x="88" y="14"/>
                  <a:pt x="85" y="16"/>
                </a:cubicBezTo>
                <a:cubicBezTo>
                  <a:pt x="83" y="16"/>
                  <a:pt x="82" y="17"/>
                  <a:pt x="81" y="18"/>
                </a:cubicBezTo>
                <a:cubicBezTo>
                  <a:pt x="79" y="19"/>
                  <a:pt x="76" y="19"/>
                  <a:pt x="74" y="20"/>
                </a:cubicBezTo>
                <a:cubicBezTo>
                  <a:pt x="72" y="21"/>
                  <a:pt x="70" y="21"/>
                  <a:pt x="68" y="21"/>
                </a:cubicBezTo>
                <a:cubicBezTo>
                  <a:pt x="66" y="21"/>
                  <a:pt x="65" y="22"/>
                  <a:pt x="64" y="22"/>
                </a:cubicBezTo>
                <a:cubicBezTo>
                  <a:pt x="62" y="22"/>
                  <a:pt x="60" y="21"/>
                  <a:pt x="58" y="21"/>
                </a:cubicBezTo>
                <a:cubicBezTo>
                  <a:pt x="56" y="21"/>
                  <a:pt x="55" y="21"/>
                  <a:pt x="53" y="21"/>
                </a:cubicBezTo>
                <a:cubicBezTo>
                  <a:pt x="48" y="21"/>
                  <a:pt x="43" y="19"/>
                  <a:pt x="38" y="20"/>
                </a:cubicBezTo>
                <a:cubicBezTo>
                  <a:pt x="37" y="24"/>
                  <a:pt x="41" y="33"/>
                  <a:pt x="35" y="34"/>
                </a:cubicBezTo>
                <a:cubicBezTo>
                  <a:pt x="34" y="35"/>
                  <a:pt x="33" y="35"/>
                  <a:pt x="33" y="34"/>
                </a:cubicBezTo>
                <a:cubicBezTo>
                  <a:pt x="31" y="35"/>
                  <a:pt x="30" y="35"/>
                  <a:pt x="28" y="36"/>
                </a:cubicBezTo>
                <a:cubicBezTo>
                  <a:pt x="26" y="36"/>
                  <a:pt x="23" y="37"/>
                  <a:pt x="21" y="36"/>
                </a:cubicBezTo>
                <a:cubicBezTo>
                  <a:pt x="19" y="35"/>
                  <a:pt x="17" y="33"/>
                  <a:pt x="15" y="36"/>
                </a:cubicBezTo>
                <a:cubicBezTo>
                  <a:pt x="14" y="39"/>
                  <a:pt x="12" y="40"/>
                  <a:pt x="9" y="39"/>
                </a:cubicBezTo>
                <a:cubicBezTo>
                  <a:pt x="6" y="39"/>
                  <a:pt x="3" y="36"/>
                  <a:pt x="2" y="40"/>
                </a:cubicBezTo>
                <a:cubicBezTo>
                  <a:pt x="2" y="42"/>
                  <a:pt x="3" y="43"/>
                  <a:pt x="2" y="45"/>
                </a:cubicBezTo>
                <a:cubicBezTo>
                  <a:pt x="2" y="48"/>
                  <a:pt x="0" y="50"/>
                  <a:pt x="1" y="53"/>
                </a:cubicBezTo>
                <a:cubicBezTo>
                  <a:pt x="2" y="57"/>
                  <a:pt x="5" y="58"/>
                  <a:pt x="8" y="60"/>
                </a:cubicBezTo>
                <a:cubicBezTo>
                  <a:pt x="9" y="61"/>
                  <a:pt x="10" y="61"/>
                  <a:pt x="11" y="62"/>
                </a:cubicBezTo>
                <a:cubicBezTo>
                  <a:pt x="12" y="63"/>
                  <a:pt x="11" y="61"/>
                  <a:pt x="12" y="64"/>
                </a:cubicBezTo>
                <a:cubicBezTo>
                  <a:pt x="14" y="66"/>
                  <a:pt x="16" y="71"/>
                  <a:pt x="20" y="71"/>
                </a:cubicBezTo>
                <a:cubicBezTo>
                  <a:pt x="20" y="70"/>
                  <a:pt x="21" y="70"/>
                  <a:pt x="22" y="70"/>
                </a:cubicBezTo>
                <a:cubicBezTo>
                  <a:pt x="24" y="69"/>
                  <a:pt x="27" y="68"/>
                  <a:pt x="29" y="67"/>
                </a:cubicBezTo>
                <a:cubicBezTo>
                  <a:pt x="32" y="67"/>
                  <a:pt x="34" y="67"/>
                  <a:pt x="37" y="68"/>
                </a:cubicBezTo>
                <a:cubicBezTo>
                  <a:pt x="42" y="70"/>
                  <a:pt x="47" y="69"/>
                  <a:pt x="52" y="67"/>
                </a:cubicBezTo>
                <a:cubicBezTo>
                  <a:pt x="54" y="66"/>
                  <a:pt x="56" y="66"/>
                  <a:pt x="58" y="66"/>
                </a:cubicBezTo>
                <a:cubicBezTo>
                  <a:pt x="60" y="66"/>
                  <a:pt x="64" y="67"/>
                  <a:pt x="66" y="66"/>
                </a:cubicBezTo>
                <a:cubicBezTo>
                  <a:pt x="69" y="65"/>
                  <a:pt x="68" y="60"/>
                  <a:pt x="69" y="58"/>
                </a:cubicBezTo>
                <a:cubicBezTo>
                  <a:pt x="70" y="55"/>
                  <a:pt x="72" y="52"/>
                  <a:pt x="76" y="52"/>
                </a:cubicBezTo>
                <a:cubicBezTo>
                  <a:pt x="81" y="51"/>
                  <a:pt x="86" y="53"/>
                  <a:pt x="91" y="52"/>
                </a:cubicBezTo>
                <a:cubicBezTo>
                  <a:pt x="94" y="52"/>
                  <a:pt x="95" y="51"/>
                  <a:pt x="97" y="51"/>
                </a:cubicBezTo>
                <a:cubicBezTo>
                  <a:pt x="97" y="50"/>
                  <a:pt x="98" y="50"/>
                  <a:pt x="99" y="50"/>
                </a:cubicBezTo>
                <a:cubicBezTo>
                  <a:pt x="100" y="50"/>
                  <a:pt x="101" y="49"/>
                  <a:pt x="101" y="48"/>
                </a:cubicBezTo>
                <a:cubicBezTo>
                  <a:pt x="99" y="45"/>
                  <a:pt x="96" y="43"/>
                  <a:pt x="94" y="39"/>
                </a:cubicBezTo>
                <a:cubicBezTo>
                  <a:pt x="94" y="39"/>
                  <a:pt x="94" y="39"/>
                  <a:pt x="93" y="38"/>
                </a:cubicBezTo>
                <a:cubicBezTo>
                  <a:pt x="93" y="38"/>
                  <a:pt x="93" y="37"/>
                  <a:pt x="93" y="37"/>
                </a:cubicBezTo>
                <a:cubicBezTo>
                  <a:pt x="93" y="36"/>
                  <a:pt x="93" y="35"/>
                  <a:pt x="93" y="34"/>
                </a:cubicBezTo>
                <a:cubicBezTo>
                  <a:pt x="93" y="32"/>
                  <a:pt x="93" y="30"/>
                  <a:pt x="94" y="29"/>
                </a:cubicBezTo>
                <a:cubicBezTo>
                  <a:pt x="94" y="28"/>
                  <a:pt x="96" y="27"/>
                  <a:pt x="97" y="27"/>
                </a:cubicBezTo>
                <a:cubicBezTo>
                  <a:pt x="98" y="25"/>
                  <a:pt x="98" y="25"/>
                  <a:pt x="100" y="25"/>
                </a:cubicBezTo>
                <a:cubicBezTo>
                  <a:pt x="101" y="24"/>
                  <a:pt x="103" y="24"/>
                  <a:pt x="104" y="24"/>
                </a:cubicBezTo>
                <a:cubicBezTo>
                  <a:pt x="107" y="23"/>
                  <a:pt x="109" y="22"/>
                  <a:pt x="111" y="19"/>
                </a:cubicBezTo>
                <a:cubicBezTo>
                  <a:pt x="114" y="16"/>
                  <a:pt x="116" y="13"/>
                  <a:pt x="120" y="10"/>
                </a:cubicBezTo>
                <a:cubicBezTo>
                  <a:pt x="122" y="8"/>
                  <a:pt x="123" y="7"/>
                  <a:pt x="125" y="4"/>
                </a:cubicBezTo>
                <a:cubicBezTo>
                  <a:pt x="125" y="4"/>
                  <a:pt x="126" y="3"/>
                  <a:pt x="126" y="2"/>
                </a:cubicBezTo>
                <a:cubicBezTo>
                  <a:pt x="127" y="2"/>
                  <a:pt x="128" y="0"/>
                  <a:pt x="128" y="0"/>
                </a:cubicBezTo>
                <a:lnTo>
                  <a:pt x="123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9" name="Freeform 139">
            <a:extLst>
              <a:ext uri="{FF2B5EF4-FFF2-40B4-BE49-F238E27FC236}">
                <a16:creationId xmlns:a16="http://schemas.microsoft.com/office/drawing/2014/main" id="{A6F06BCD-3B65-3288-C6B3-CF405C7035EF}"/>
              </a:ext>
            </a:extLst>
          </p:cNvPr>
          <p:cNvSpPr>
            <a:spLocks/>
          </p:cNvSpPr>
          <p:nvPr/>
        </p:nvSpPr>
        <p:spPr bwMode="auto">
          <a:xfrm>
            <a:off x="10142506" y="5552133"/>
            <a:ext cx="27175" cy="16058"/>
          </a:xfrm>
          <a:custGeom>
            <a:avLst/>
            <a:gdLst/>
            <a:ahLst/>
            <a:cxnLst>
              <a:cxn ang="0">
                <a:pos x="16" y="2"/>
              </a:cxn>
              <a:cxn ang="0">
                <a:pos x="3" y="3"/>
              </a:cxn>
              <a:cxn ang="0">
                <a:pos x="1" y="7"/>
              </a:cxn>
              <a:cxn ang="0">
                <a:pos x="5" y="10"/>
              </a:cxn>
              <a:cxn ang="0">
                <a:pos x="14" y="11"/>
              </a:cxn>
              <a:cxn ang="0">
                <a:pos x="17" y="7"/>
              </a:cxn>
              <a:cxn ang="0">
                <a:pos x="19" y="3"/>
              </a:cxn>
              <a:cxn ang="0">
                <a:pos x="16" y="2"/>
              </a:cxn>
            </a:cxnLst>
            <a:rect l="0" t="0" r="r" b="b"/>
            <a:pathLst>
              <a:path w="19" h="11">
                <a:moveTo>
                  <a:pt x="16" y="2"/>
                </a:moveTo>
                <a:cubicBezTo>
                  <a:pt x="12" y="0"/>
                  <a:pt x="6" y="0"/>
                  <a:pt x="3" y="3"/>
                </a:cubicBezTo>
                <a:cubicBezTo>
                  <a:pt x="2" y="4"/>
                  <a:pt x="0" y="5"/>
                  <a:pt x="1" y="7"/>
                </a:cubicBezTo>
                <a:cubicBezTo>
                  <a:pt x="1" y="9"/>
                  <a:pt x="3" y="9"/>
                  <a:pt x="5" y="10"/>
                </a:cubicBezTo>
                <a:cubicBezTo>
                  <a:pt x="7" y="11"/>
                  <a:pt x="11" y="11"/>
                  <a:pt x="14" y="11"/>
                </a:cubicBezTo>
                <a:cubicBezTo>
                  <a:pt x="15" y="10"/>
                  <a:pt x="15" y="9"/>
                  <a:pt x="17" y="7"/>
                </a:cubicBezTo>
                <a:cubicBezTo>
                  <a:pt x="19" y="6"/>
                  <a:pt x="19" y="6"/>
                  <a:pt x="19" y="3"/>
                </a:cubicBezTo>
                <a:lnTo>
                  <a:pt x="16" y="2"/>
                </a:lnTo>
                <a:close/>
              </a:path>
            </a:pathLst>
          </a:custGeom>
          <a:solidFill>
            <a:schemeClr val="bg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0" name="Content Placeholder 6">
            <a:extLst>
              <a:ext uri="{FF2B5EF4-FFF2-40B4-BE49-F238E27FC236}">
                <a16:creationId xmlns:a16="http://schemas.microsoft.com/office/drawing/2014/main" id="{90E7B848-4DC5-F7AB-9A11-DB87728BF303}"/>
              </a:ext>
            </a:extLst>
          </p:cNvPr>
          <p:cNvSpPr txBox="1">
            <a:spLocks/>
          </p:cNvSpPr>
          <p:nvPr/>
        </p:nvSpPr>
        <p:spPr>
          <a:xfrm>
            <a:off x="970722" y="1808174"/>
            <a:ext cx="10747945" cy="3815553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IE" sz="2400" dirty="0" err="1">
                <a:solidFill>
                  <a:schemeClr val="bg2"/>
                </a:solidFill>
              </a:rPr>
              <a:t>MyHealth@EU</a:t>
            </a:r>
            <a:r>
              <a:rPr lang="en-IE" sz="2400" dirty="0">
                <a:solidFill>
                  <a:schemeClr val="bg2"/>
                </a:solidFill>
              </a:rPr>
              <a:t> under Cross-border Healthcare Directive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400" b="1" dirty="0"/>
              <a:t>Voluntary system </a:t>
            </a:r>
            <a:r>
              <a:rPr lang="en-IE" sz="2400" dirty="0"/>
              <a:t>for exchanging patient </a:t>
            </a:r>
            <a:br>
              <a:rPr lang="en-IE" sz="2400" dirty="0"/>
            </a:br>
            <a:r>
              <a:rPr lang="en-IE" sz="2400" dirty="0"/>
              <a:t>summaries, prescriptions and dispensations </a:t>
            </a:r>
            <a:br>
              <a:rPr lang="en-IE" sz="2400" dirty="0"/>
            </a:br>
            <a:r>
              <a:rPr lang="en-IE" sz="2400" dirty="0"/>
              <a:t>(≈ first group of priority categories)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400" b="1" dirty="0"/>
              <a:t>Health Data </a:t>
            </a:r>
            <a:r>
              <a:rPr lang="en-IE" sz="2400" dirty="0"/>
              <a:t>structured </a:t>
            </a:r>
            <a:r>
              <a:rPr lang="en-IE" sz="2400" b="1" dirty="0">
                <a:solidFill>
                  <a:schemeClr val="bg2"/>
                </a:solidFill>
              </a:rPr>
              <a:t>according</a:t>
            </a:r>
            <a:br>
              <a:rPr lang="en-IE" sz="2400" b="1" dirty="0">
                <a:solidFill>
                  <a:schemeClr val="bg2"/>
                </a:solidFill>
              </a:rPr>
            </a:br>
            <a:r>
              <a:rPr lang="en-IE" sz="2400" b="1" dirty="0">
                <a:solidFill>
                  <a:schemeClr val="bg2"/>
                </a:solidFill>
              </a:rPr>
              <a:t>eHealth Network guidelines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400" b="1" dirty="0">
                <a:solidFill>
                  <a:schemeClr val="bg2"/>
                </a:solidFill>
              </a:rPr>
              <a:t>14 MS </a:t>
            </a:r>
            <a:r>
              <a:rPr lang="en-IE" sz="2400" dirty="0"/>
              <a:t>live with at least one service, </a:t>
            </a:r>
            <a:r>
              <a:rPr lang="en-IE" sz="24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6 more </a:t>
            </a:r>
            <a:r>
              <a:rPr lang="en-IE" sz="2400" dirty="0"/>
              <a:t/>
            </a:r>
            <a:br>
              <a:rPr lang="en-IE" sz="2400" dirty="0"/>
            </a:br>
            <a:r>
              <a:rPr lang="en-IE" sz="2400" dirty="0"/>
              <a:t>scheduled to go live with first service(s) this year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E" sz="2400" dirty="0">
              <a:solidFill>
                <a:schemeClr val="bg2"/>
              </a:solidFill>
            </a:endParaRPr>
          </a:p>
          <a:p>
            <a:r>
              <a:rPr lang="en-IE" sz="2400" dirty="0">
                <a:solidFill>
                  <a:schemeClr val="bg2"/>
                </a:solidFill>
              </a:rPr>
              <a:t>Evolution of </a:t>
            </a:r>
            <a:r>
              <a:rPr lang="en-IE" sz="2400" dirty="0" err="1">
                <a:solidFill>
                  <a:schemeClr val="bg2"/>
                </a:solidFill>
              </a:rPr>
              <a:t>MyHealth@EU</a:t>
            </a:r>
            <a:r>
              <a:rPr lang="en-IE" sz="2400" dirty="0">
                <a:solidFill>
                  <a:schemeClr val="bg2"/>
                </a:solidFill>
              </a:rPr>
              <a:t> for the EHDS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Voluntary =&gt; mandatory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New 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New data categories </a:t>
            </a:r>
          </a:p>
          <a:p>
            <a:endParaRPr lang="en-IE" sz="2400" b="1" dirty="0">
              <a:solidFill>
                <a:schemeClr val="tx2"/>
              </a:solidFill>
            </a:endParaRPr>
          </a:p>
          <a:p>
            <a:endParaRPr lang="en-IE" sz="2400" b="1" dirty="0">
              <a:solidFill>
                <a:schemeClr val="tx2"/>
              </a:solidFill>
            </a:endParaRPr>
          </a:p>
        </p:txBody>
      </p:sp>
      <p:sp>
        <p:nvSpPr>
          <p:cNvPr id="91" name="Obdélník 90"/>
          <p:cNvSpPr/>
          <p:nvPr/>
        </p:nvSpPr>
        <p:spPr>
          <a:xfrm>
            <a:off x="9022551" y="6162336"/>
            <a:ext cx="22341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Source: EC, DG SANTE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01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17BCBC-5FC4-A3B1-3133-22E986819C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5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8D9A4AB-C822-9BFF-261E-055D10537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002" y="171964"/>
            <a:ext cx="10515600" cy="782357"/>
          </a:xfrm>
        </p:spPr>
        <p:txBody>
          <a:bodyPr/>
          <a:lstStyle/>
          <a:p>
            <a:r>
              <a:rPr lang="en-US" dirty="0"/>
              <a:t>Preparations on national level (1)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5F78FC-2049-0BCE-27DC-B358F6F5FC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5002" y="954321"/>
            <a:ext cx="10905699" cy="3881904"/>
          </a:xfrm>
        </p:spPr>
        <p:txBody>
          <a:bodyPr/>
          <a:lstStyle/>
          <a:p>
            <a:r>
              <a:rPr lang="en-US" dirty="0"/>
              <a:t>Prepare one or more </a:t>
            </a:r>
            <a:r>
              <a:rPr lang="en-US" b="1" dirty="0"/>
              <a:t>digital health authorities</a:t>
            </a:r>
            <a:r>
              <a:rPr lang="en-US" dirty="0"/>
              <a:t> to become responsible for implementing Chapter II of the Regulation.</a:t>
            </a:r>
          </a:p>
          <a:p>
            <a:r>
              <a:rPr lang="en-US" dirty="0"/>
              <a:t>Prepare a</a:t>
            </a:r>
            <a:r>
              <a:rPr lang="en-US" b="1" dirty="0"/>
              <a:t> national contact point for digital health</a:t>
            </a:r>
            <a:r>
              <a:rPr lang="en-US" dirty="0"/>
              <a:t> for the provision of services linked to cross-border exchange of personal electronic health data.</a:t>
            </a:r>
          </a:p>
          <a:p>
            <a:r>
              <a:rPr lang="en-US" dirty="0"/>
              <a:t>Ensure </a:t>
            </a:r>
            <a:r>
              <a:rPr lang="en-US" b="1" dirty="0"/>
              <a:t>connection of all healthcare providers</a:t>
            </a:r>
            <a:r>
              <a:rPr lang="en-US" dirty="0"/>
              <a:t> to their national contact points for digital health.</a:t>
            </a:r>
          </a:p>
          <a:p>
            <a:r>
              <a:rPr lang="en-US" dirty="0"/>
              <a:t>Ensure that pharmacies operating on their territories, </a:t>
            </a:r>
            <a:r>
              <a:rPr lang="en-US" b="1" dirty="0"/>
              <a:t>including online pharmacies</a:t>
            </a:r>
            <a:r>
              <a:rPr lang="en-US" dirty="0"/>
              <a:t>, are enabled to dispense electronic prescriptions.</a:t>
            </a:r>
          </a:p>
          <a:p>
            <a:r>
              <a:rPr lang="en-US" dirty="0" smtClean="0"/>
              <a:t>Preparing the entities for setting up </a:t>
            </a:r>
            <a:r>
              <a:rPr lang="en-US" b="1" dirty="0" smtClean="0"/>
              <a:t>a digital testing environment</a:t>
            </a:r>
            <a:r>
              <a:rPr lang="en-US" dirty="0" smtClean="0"/>
              <a:t> for the assessment of </a:t>
            </a:r>
            <a:r>
              <a:rPr lang="en-US" dirty="0" err="1" smtClean="0"/>
              <a:t>harmonised</a:t>
            </a:r>
            <a:r>
              <a:rPr lang="en-US" dirty="0" smtClean="0"/>
              <a:t> components of EHR systems.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Obdélník 5"/>
          <p:cNvSpPr/>
          <p:nvPr/>
        </p:nvSpPr>
        <p:spPr>
          <a:xfrm rot="20468702">
            <a:off x="10133054" y="6289286"/>
            <a:ext cx="22341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Source: EC, DG SANTE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259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17BCBC-5FC4-A3B1-3133-22E986819C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cs-CZ" smtClean="0"/>
              <a:t>Source: EC, DG SANTE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8D9A4AB-C822-9BFF-261E-055D10537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Preparations on national level (2)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5F78FC-2049-0BCE-27DC-B358F6F5FC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Prepare to designating </a:t>
            </a:r>
            <a:r>
              <a:rPr lang="en-US" b="1" smtClean="0"/>
              <a:t>the market surveillance authority or authorities</a:t>
            </a:r>
            <a:r>
              <a:rPr lang="en-US" smtClean="0"/>
              <a:t> responsible for implementing Chapter III of the Regulation.</a:t>
            </a:r>
          </a:p>
          <a:p>
            <a:r>
              <a:rPr lang="en-US" smtClean="0"/>
              <a:t>Prepare </a:t>
            </a:r>
            <a:r>
              <a:rPr lang="en-US" b="1" smtClean="0"/>
              <a:t>health professionals</a:t>
            </a:r>
            <a:r>
              <a:rPr lang="en-US" smtClean="0"/>
              <a:t> in order to understand and effectively exercise their role in the primary use of and access to electronic health data.</a:t>
            </a:r>
          </a:p>
          <a:p>
            <a:endParaRPr lang="en-US"/>
          </a:p>
        </p:txBody>
      </p:sp>
      <p:pic>
        <p:nvPicPr>
          <p:cNvPr id="5" name="Graphic 4" descr="Puzzle pieces outline">
            <a:extLst>
              <a:ext uri="{FF2B5EF4-FFF2-40B4-BE49-F238E27FC236}">
                <a16:creationId xmlns:a16="http://schemas.microsoft.com/office/drawing/2014/main" id="{6B640F3A-36D4-50BE-CE64-0C1EEB5780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230852" y="324853"/>
            <a:ext cx="1495926" cy="149592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8E5BE7D-BCB6-5CEF-0F71-5EA697BF9989}"/>
              </a:ext>
            </a:extLst>
          </p:cNvPr>
          <p:cNvSpPr txBox="1"/>
          <p:nvPr/>
        </p:nvSpPr>
        <p:spPr>
          <a:xfrm>
            <a:off x="3057237" y="4118914"/>
            <a:ext cx="5569527" cy="1569660"/>
          </a:xfrm>
          <a:prstGeom prst="rect">
            <a:avLst/>
          </a:prstGeom>
          <a:solidFill>
            <a:schemeClr val="bg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IE" sz="2400">
                <a:solidFill>
                  <a:schemeClr val="bg1"/>
                </a:solidFill>
              </a:rPr>
              <a:t>For more details, check the tasks for national authorities and Member States in the </a:t>
            </a:r>
            <a:r>
              <a:rPr lang="en-IE" sz="240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provisional agreement on the EHDS Regulation</a:t>
            </a:r>
            <a:r>
              <a:rPr lang="en-IE" sz="2400">
                <a:solidFill>
                  <a:schemeClr val="bg1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676935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7</a:t>
            </a:fld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67541" y="135755"/>
            <a:ext cx="10515600" cy="782357"/>
          </a:xfrm>
        </p:spPr>
        <p:txBody>
          <a:bodyPr anchor="t"/>
          <a:lstStyle/>
          <a:p>
            <a:r>
              <a:rPr lang="en-IE" dirty="0">
                <a:latin typeface="Calibri" panose="020F0502020204030204" pitchFamily="34" charset="0"/>
                <a:cs typeface="Calibri" panose="020F0502020204030204" pitchFamily="34" charset="0"/>
              </a:rPr>
              <a:t>Secondary uses of health data – Implementation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38A926A-BC00-09E8-1978-397574434BF6}"/>
              </a:ext>
            </a:extLst>
          </p:cNvPr>
          <p:cNvCxnSpPr>
            <a:cxnSpLocks/>
          </p:cNvCxnSpPr>
          <p:nvPr/>
        </p:nvCxnSpPr>
        <p:spPr>
          <a:xfrm>
            <a:off x="1852725" y="1496248"/>
            <a:ext cx="0" cy="4392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977F919-3136-F639-08AA-FE0CFC3FE4B9}"/>
              </a:ext>
            </a:extLst>
          </p:cNvPr>
          <p:cNvCxnSpPr>
            <a:cxnSpLocks/>
          </p:cNvCxnSpPr>
          <p:nvPr/>
        </p:nvCxnSpPr>
        <p:spPr>
          <a:xfrm>
            <a:off x="3233185" y="1496248"/>
            <a:ext cx="0" cy="4392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846E477-2A64-7AA9-873C-6E5AAD9C601D}"/>
              </a:ext>
            </a:extLst>
          </p:cNvPr>
          <p:cNvCxnSpPr>
            <a:cxnSpLocks/>
          </p:cNvCxnSpPr>
          <p:nvPr/>
        </p:nvCxnSpPr>
        <p:spPr>
          <a:xfrm>
            <a:off x="4613645" y="1496248"/>
            <a:ext cx="0" cy="4392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7C6E21A-819B-D0B9-3D5E-C8E160CCDE5E}"/>
              </a:ext>
            </a:extLst>
          </p:cNvPr>
          <p:cNvCxnSpPr>
            <a:cxnSpLocks/>
          </p:cNvCxnSpPr>
          <p:nvPr/>
        </p:nvCxnSpPr>
        <p:spPr>
          <a:xfrm>
            <a:off x="5994105" y="1496248"/>
            <a:ext cx="0" cy="4392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0C10FB3-60B6-D0F5-10A7-D13F29B7C932}"/>
              </a:ext>
            </a:extLst>
          </p:cNvPr>
          <p:cNvCxnSpPr>
            <a:cxnSpLocks/>
          </p:cNvCxnSpPr>
          <p:nvPr/>
        </p:nvCxnSpPr>
        <p:spPr>
          <a:xfrm>
            <a:off x="7374565" y="1496248"/>
            <a:ext cx="0" cy="4392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ED8BEED-D8D1-CE2C-22EF-8CAFB91EA3F1}"/>
              </a:ext>
            </a:extLst>
          </p:cNvPr>
          <p:cNvCxnSpPr>
            <a:cxnSpLocks/>
          </p:cNvCxnSpPr>
          <p:nvPr/>
        </p:nvCxnSpPr>
        <p:spPr>
          <a:xfrm>
            <a:off x="8755025" y="1496248"/>
            <a:ext cx="0" cy="4392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E314F08-CB10-EECA-0E46-C32F8C7272F8}"/>
              </a:ext>
            </a:extLst>
          </p:cNvPr>
          <p:cNvCxnSpPr>
            <a:cxnSpLocks/>
          </p:cNvCxnSpPr>
          <p:nvPr/>
        </p:nvCxnSpPr>
        <p:spPr>
          <a:xfrm>
            <a:off x="10135485" y="1496248"/>
            <a:ext cx="0" cy="4392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8A353B0D-9B0B-9EEE-F049-0DE6A49F2F0F}"/>
              </a:ext>
            </a:extLst>
          </p:cNvPr>
          <p:cNvSpPr txBox="1"/>
          <p:nvPr/>
        </p:nvSpPr>
        <p:spPr>
          <a:xfrm>
            <a:off x="1852720" y="1422245"/>
            <a:ext cx="4732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100" b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2021</a:t>
            </a:r>
            <a:endParaRPr lang="en-IE" sz="1100" b="1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BFF3964-AFD6-A379-B2A2-8E8F557AC59D}"/>
              </a:ext>
            </a:extLst>
          </p:cNvPr>
          <p:cNvSpPr txBox="1"/>
          <p:nvPr/>
        </p:nvSpPr>
        <p:spPr>
          <a:xfrm>
            <a:off x="3254920" y="1422245"/>
            <a:ext cx="4732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100" b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2022</a:t>
            </a:r>
            <a:endParaRPr lang="en-IE" sz="1100" b="1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E2933A3-2D16-F184-53E7-228883E9E8B9}"/>
              </a:ext>
            </a:extLst>
          </p:cNvPr>
          <p:cNvSpPr txBox="1"/>
          <p:nvPr/>
        </p:nvSpPr>
        <p:spPr>
          <a:xfrm>
            <a:off x="4657120" y="1422245"/>
            <a:ext cx="4732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100" b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2023</a:t>
            </a:r>
            <a:endParaRPr lang="en-IE" sz="1100" b="1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4A473E0-37F6-7A04-CDBC-304001316A1D}"/>
              </a:ext>
            </a:extLst>
          </p:cNvPr>
          <p:cNvSpPr txBox="1"/>
          <p:nvPr/>
        </p:nvSpPr>
        <p:spPr>
          <a:xfrm>
            <a:off x="6059320" y="1422245"/>
            <a:ext cx="4732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100" b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2024</a:t>
            </a:r>
            <a:endParaRPr lang="en-IE" sz="1100" b="1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9724859-2F91-47C3-97DB-88DD9C84FEF6}"/>
              </a:ext>
            </a:extLst>
          </p:cNvPr>
          <p:cNvSpPr txBox="1"/>
          <p:nvPr/>
        </p:nvSpPr>
        <p:spPr>
          <a:xfrm>
            <a:off x="7461520" y="1422245"/>
            <a:ext cx="4732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100" b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2025</a:t>
            </a:r>
            <a:endParaRPr lang="en-IE" sz="1100" b="1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A5375AF-1FF7-1D4B-BB5B-759AE84FAEB9}"/>
              </a:ext>
            </a:extLst>
          </p:cNvPr>
          <p:cNvSpPr txBox="1"/>
          <p:nvPr/>
        </p:nvSpPr>
        <p:spPr>
          <a:xfrm>
            <a:off x="8863720" y="1422245"/>
            <a:ext cx="4732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100" b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2026</a:t>
            </a:r>
            <a:endParaRPr lang="en-IE" sz="1100" b="1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A185FB7-4BD3-D3DB-2CA0-555B5668EF41}"/>
              </a:ext>
            </a:extLst>
          </p:cNvPr>
          <p:cNvSpPr txBox="1"/>
          <p:nvPr/>
        </p:nvSpPr>
        <p:spPr>
          <a:xfrm>
            <a:off x="10265920" y="1422245"/>
            <a:ext cx="4732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100" b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2027</a:t>
            </a:r>
            <a:endParaRPr lang="en-IE" sz="1100" b="1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C9CC39C-D32D-981C-AAA9-FA8FCF7099C7}"/>
              </a:ext>
            </a:extLst>
          </p:cNvPr>
          <p:cNvCxnSpPr>
            <a:cxnSpLocks/>
          </p:cNvCxnSpPr>
          <p:nvPr/>
        </p:nvCxnSpPr>
        <p:spPr>
          <a:xfrm>
            <a:off x="2197840" y="1820248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6C32176-841E-717D-3D08-6538ED7AC6CA}"/>
              </a:ext>
            </a:extLst>
          </p:cNvPr>
          <p:cNvCxnSpPr>
            <a:cxnSpLocks/>
          </p:cNvCxnSpPr>
          <p:nvPr/>
        </p:nvCxnSpPr>
        <p:spPr>
          <a:xfrm>
            <a:off x="2542955" y="1820248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03D387D-406C-8288-FE20-74B1BDB64F88}"/>
              </a:ext>
            </a:extLst>
          </p:cNvPr>
          <p:cNvCxnSpPr>
            <a:cxnSpLocks/>
          </p:cNvCxnSpPr>
          <p:nvPr/>
        </p:nvCxnSpPr>
        <p:spPr>
          <a:xfrm>
            <a:off x="2888070" y="1820248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8671545-3CAD-70B2-D928-26BE500EFFC2}"/>
              </a:ext>
            </a:extLst>
          </p:cNvPr>
          <p:cNvCxnSpPr>
            <a:cxnSpLocks/>
          </p:cNvCxnSpPr>
          <p:nvPr/>
        </p:nvCxnSpPr>
        <p:spPr>
          <a:xfrm>
            <a:off x="3578300" y="1820248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2D58F5F-EA1F-FD84-0425-0530C0689A58}"/>
              </a:ext>
            </a:extLst>
          </p:cNvPr>
          <p:cNvCxnSpPr>
            <a:cxnSpLocks/>
          </p:cNvCxnSpPr>
          <p:nvPr/>
        </p:nvCxnSpPr>
        <p:spPr>
          <a:xfrm>
            <a:off x="3923415" y="1820248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E66E3B2-4B22-778D-F178-24EAF10DCF9E}"/>
              </a:ext>
            </a:extLst>
          </p:cNvPr>
          <p:cNvCxnSpPr>
            <a:cxnSpLocks/>
          </p:cNvCxnSpPr>
          <p:nvPr/>
        </p:nvCxnSpPr>
        <p:spPr>
          <a:xfrm>
            <a:off x="4268530" y="1820248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72ACC894-2A5C-A927-5626-B224EE21F63B}"/>
              </a:ext>
            </a:extLst>
          </p:cNvPr>
          <p:cNvCxnSpPr>
            <a:cxnSpLocks/>
          </p:cNvCxnSpPr>
          <p:nvPr/>
        </p:nvCxnSpPr>
        <p:spPr>
          <a:xfrm>
            <a:off x="4958760" y="1820248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8FCC1C5E-0F15-C4A2-48DF-90AF0D46B501}"/>
              </a:ext>
            </a:extLst>
          </p:cNvPr>
          <p:cNvCxnSpPr>
            <a:cxnSpLocks/>
          </p:cNvCxnSpPr>
          <p:nvPr/>
        </p:nvCxnSpPr>
        <p:spPr>
          <a:xfrm>
            <a:off x="5303875" y="1820248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BE1B21C-208D-DCD5-B6F5-E34D2DF317CF}"/>
              </a:ext>
            </a:extLst>
          </p:cNvPr>
          <p:cNvCxnSpPr>
            <a:cxnSpLocks/>
          </p:cNvCxnSpPr>
          <p:nvPr/>
        </p:nvCxnSpPr>
        <p:spPr>
          <a:xfrm>
            <a:off x="5648990" y="1820248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9D66FB6E-365C-69B1-934D-3AC402278530}"/>
              </a:ext>
            </a:extLst>
          </p:cNvPr>
          <p:cNvCxnSpPr>
            <a:cxnSpLocks/>
          </p:cNvCxnSpPr>
          <p:nvPr/>
        </p:nvCxnSpPr>
        <p:spPr>
          <a:xfrm>
            <a:off x="6339220" y="1820248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275603CC-FC84-D284-5F12-D667979F36DA}"/>
              </a:ext>
            </a:extLst>
          </p:cNvPr>
          <p:cNvCxnSpPr>
            <a:cxnSpLocks/>
          </p:cNvCxnSpPr>
          <p:nvPr/>
        </p:nvCxnSpPr>
        <p:spPr>
          <a:xfrm>
            <a:off x="6684335" y="1820248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43DBDE4F-2591-AE0E-AC9C-040C2F52FEFB}"/>
              </a:ext>
            </a:extLst>
          </p:cNvPr>
          <p:cNvCxnSpPr>
            <a:cxnSpLocks/>
          </p:cNvCxnSpPr>
          <p:nvPr/>
        </p:nvCxnSpPr>
        <p:spPr>
          <a:xfrm>
            <a:off x="7029450" y="1820248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143EA34F-92F7-6EDD-5E45-D440B7C11C7E}"/>
              </a:ext>
            </a:extLst>
          </p:cNvPr>
          <p:cNvCxnSpPr>
            <a:cxnSpLocks/>
          </p:cNvCxnSpPr>
          <p:nvPr/>
        </p:nvCxnSpPr>
        <p:spPr>
          <a:xfrm>
            <a:off x="7719680" y="1820248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AA9855F0-E934-6051-3516-79AFE568C74B}"/>
              </a:ext>
            </a:extLst>
          </p:cNvPr>
          <p:cNvCxnSpPr>
            <a:cxnSpLocks/>
          </p:cNvCxnSpPr>
          <p:nvPr/>
        </p:nvCxnSpPr>
        <p:spPr>
          <a:xfrm>
            <a:off x="8064795" y="1820248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FF4D7B11-666D-A706-FF6B-7C64E4BFE0DB}"/>
              </a:ext>
            </a:extLst>
          </p:cNvPr>
          <p:cNvCxnSpPr>
            <a:cxnSpLocks/>
          </p:cNvCxnSpPr>
          <p:nvPr/>
        </p:nvCxnSpPr>
        <p:spPr>
          <a:xfrm>
            <a:off x="8409910" y="1820248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27CF2927-539E-9EDE-244C-5305703FC7BE}"/>
              </a:ext>
            </a:extLst>
          </p:cNvPr>
          <p:cNvCxnSpPr>
            <a:cxnSpLocks/>
          </p:cNvCxnSpPr>
          <p:nvPr/>
        </p:nvCxnSpPr>
        <p:spPr>
          <a:xfrm>
            <a:off x="9100140" y="1820248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E2AA98DF-4E87-8EB3-0261-A53533B98FD1}"/>
              </a:ext>
            </a:extLst>
          </p:cNvPr>
          <p:cNvCxnSpPr>
            <a:cxnSpLocks/>
          </p:cNvCxnSpPr>
          <p:nvPr/>
        </p:nvCxnSpPr>
        <p:spPr>
          <a:xfrm>
            <a:off x="9445255" y="1820248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556598B9-18C5-EB46-CE1E-878A8CBC6F8D}"/>
              </a:ext>
            </a:extLst>
          </p:cNvPr>
          <p:cNvCxnSpPr>
            <a:cxnSpLocks/>
          </p:cNvCxnSpPr>
          <p:nvPr/>
        </p:nvCxnSpPr>
        <p:spPr>
          <a:xfrm>
            <a:off x="9790370" y="1820248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CD73EEAF-D40B-BD4C-BE9E-70ADC9ED6ABE}"/>
              </a:ext>
            </a:extLst>
          </p:cNvPr>
          <p:cNvCxnSpPr>
            <a:cxnSpLocks/>
          </p:cNvCxnSpPr>
          <p:nvPr/>
        </p:nvCxnSpPr>
        <p:spPr>
          <a:xfrm>
            <a:off x="10480600" y="1820248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A8BA8016-2CF9-6CE7-D07F-39EF112F76FB}"/>
              </a:ext>
            </a:extLst>
          </p:cNvPr>
          <p:cNvCxnSpPr>
            <a:cxnSpLocks/>
          </p:cNvCxnSpPr>
          <p:nvPr/>
        </p:nvCxnSpPr>
        <p:spPr>
          <a:xfrm>
            <a:off x="10825715" y="1820248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99D2846D-D966-EFF6-2648-3AE7F6B00214}"/>
              </a:ext>
            </a:extLst>
          </p:cNvPr>
          <p:cNvCxnSpPr>
            <a:cxnSpLocks/>
          </p:cNvCxnSpPr>
          <p:nvPr/>
        </p:nvCxnSpPr>
        <p:spPr>
          <a:xfrm>
            <a:off x="11170830" y="1820248"/>
            <a:ext cx="0" cy="40680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49D8F56F-8E3E-A411-E1FC-61418F15D79A}"/>
              </a:ext>
            </a:extLst>
          </p:cNvPr>
          <p:cNvSpPr/>
          <p:nvPr/>
        </p:nvSpPr>
        <p:spPr>
          <a:xfrm>
            <a:off x="261258" y="1872342"/>
            <a:ext cx="11340000" cy="432000"/>
          </a:xfrm>
          <a:prstGeom prst="rect">
            <a:avLst/>
          </a:prstGeom>
          <a:solidFill>
            <a:srgbClr val="C00000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D5668027-A580-674C-260A-BEFF817F160D}"/>
              </a:ext>
            </a:extLst>
          </p:cNvPr>
          <p:cNvSpPr/>
          <p:nvPr/>
        </p:nvSpPr>
        <p:spPr>
          <a:xfrm>
            <a:off x="261258" y="1872342"/>
            <a:ext cx="180000" cy="432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4A4C4F03-1625-E841-A213-9939D2DA5EC2}"/>
              </a:ext>
            </a:extLst>
          </p:cNvPr>
          <p:cNvSpPr/>
          <p:nvPr/>
        </p:nvSpPr>
        <p:spPr>
          <a:xfrm>
            <a:off x="11597483" y="1872342"/>
            <a:ext cx="72000" cy="432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70038384-B52A-9F4A-AB10-E3DBC7275E45}"/>
              </a:ext>
            </a:extLst>
          </p:cNvPr>
          <p:cNvSpPr/>
          <p:nvPr/>
        </p:nvSpPr>
        <p:spPr>
          <a:xfrm>
            <a:off x="261258" y="2421502"/>
            <a:ext cx="11340000" cy="432000"/>
          </a:xfrm>
          <a:prstGeom prst="rect">
            <a:avLst/>
          </a:prstGeom>
          <a:solidFill>
            <a:srgbClr val="0070C0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162FA24F-7055-5B8E-DC08-35A9826D1A3E}"/>
              </a:ext>
            </a:extLst>
          </p:cNvPr>
          <p:cNvSpPr/>
          <p:nvPr/>
        </p:nvSpPr>
        <p:spPr>
          <a:xfrm>
            <a:off x="261258" y="2421502"/>
            <a:ext cx="180000" cy="432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549B63D2-B2BE-315A-EA0B-872F8AE1A876}"/>
              </a:ext>
            </a:extLst>
          </p:cNvPr>
          <p:cNvSpPr/>
          <p:nvPr/>
        </p:nvSpPr>
        <p:spPr>
          <a:xfrm>
            <a:off x="11597483" y="2421502"/>
            <a:ext cx="72000" cy="432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4A20CB59-B226-6C51-61C1-B23283F139B6}"/>
              </a:ext>
            </a:extLst>
          </p:cNvPr>
          <p:cNvSpPr/>
          <p:nvPr/>
        </p:nvSpPr>
        <p:spPr>
          <a:xfrm>
            <a:off x="261258" y="2972235"/>
            <a:ext cx="11340000" cy="468000"/>
          </a:xfrm>
          <a:prstGeom prst="rect">
            <a:avLst/>
          </a:prstGeom>
          <a:solidFill>
            <a:srgbClr val="1EC08A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4E52B86E-AD19-8685-131D-FE77943690E3}"/>
              </a:ext>
            </a:extLst>
          </p:cNvPr>
          <p:cNvSpPr/>
          <p:nvPr/>
        </p:nvSpPr>
        <p:spPr>
          <a:xfrm>
            <a:off x="261258" y="2972235"/>
            <a:ext cx="180000" cy="46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56FFF609-8DC1-07D4-76B6-71250F594012}"/>
              </a:ext>
            </a:extLst>
          </p:cNvPr>
          <p:cNvSpPr/>
          <p:nvPr/>
        </p:nvSpPr>
        <p:spPr>
          <a:xfrm>
            <a:off x="11597483" y="2972235"/>
            <a:ext cx="72000" cy="46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44C99B79-EB33-3E17-6402-C4A23E005DF7}"/>
              </a:ext>
            </a:extLst>
          </p:cNvPr>
          <p:cNvSpPr/>
          <p:nvPr/>
        </p:nvSpPr>
        <p:spPr>
          <a:xfrm>
            <a:off x="261258" y="3558072"/>
            <a:ext cx="11340000" cy="1464689"/>
          </a:xfrm>
          <a:prstGeom prst="rect">
            <a:avLst/>
          </a:prstGeom>
          <a:solidFill>
            <a:srgbClr val="ED8D2F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D3198DFB-7E17-A9F3-4F56-56217985A1D4}"/>
              </a:ext>
            </a:extLst>
          </p:cNvPr>
          <p:cNvSpPr/>
          <p:nvPr/>
        </p:nvSpPr>
        <p:spPr>
          <a:xfrm>
            <a:off x="261258" y="3558072"/>
            <a:ext cx="180000" cy="146468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76A55A9D-42CC-7E81-965E-F2B33F3D8143}"/>
              </a:ext>
            </a:extLst>
          </p:cNvPr>
          <p:cNvSpPr/>
          <p:nvPr/>
        </p:nvSpPr>
        <p:spPr>
          <a:xfrm>
            <a:off x="11597483" y="3558072"/>
            <a:ext cx="72000" cy="146468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8EA0F42E-6AA1-BF29-7FFB-C5A227905D5C}"/>
              </a:ext>
            </a:extLst>
          </p:cNvPr>
          <p:cNvSpPr/>
          <p:nvPr/>
        </p:nvSpPr>
        <p:spPr>
          <a:xfrm>
            <a:off x="261258" y="5117650"/>
            <a:ext cx="11340000" cy="716479"/>
          </a:xfrm>
          <a:prstGeom prst="rect">
            <a:avLst/>
          </a:prstGeom>
          <a:solidFill>
            <a:srgbClr val="FFC000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52567BFB-D4E0-3780-64C0-E6C9F57631DE}"/>
              </a:ext>
            </a:extLst>
          </p:cNvPr>
          <p:cNvSpPr/>
          <p:nvPr/>
        </p:nvSpPr>
        <p:spPr>
          <a:xfrm>
            <a:off x="261258" y="5117650"/>
            <a:ext cx="180000" cy="71647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DC17BC86-A381-5AF3-3A8D-E73D4BAE9902}"/>
              </a:ext>
            </a:extLst>
          </p:cNvPr>
          <p:cNvSpPr/>
          <p:nvPr/>
        </p:nvSpPr>
        <p:spPr>
          <a:xfrm>
            <a:off x="11597483" y="5117650"/>
            <a:ext cx="72000" cy="71647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F74CCF61-EAD3-FD19-436E-2F19BDE36B92}"/>
              </a:ext>
            </a:extLst>
          </p:cNvPr>
          <p:cNvSpPr txBox="1"/>
          <p:nvPr/>
        </p:nvSpPr>
        <p:spPr>
          <a:xfrm>
            <a:off x="433153" y="1965131"/>
            <a:ext cx="1164101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fr-BE" sz="1100" b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EHDS </a:t>
            </a:r>
            <a:r>
              <a:rPr lang="fr-BE" sz="1100" b="1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Regulation</a:t>
            </a:r>
            <a:endParaRPr lang="en-IE" sz="1100" b="1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9C7C91AA-7B43-6AF9-FB56-8266C5AABAD0}"/>
              </a:ext>
            </a:extLst>
          </p:cNvPr>
          <p:cNvSpPr txBox="1"/>
          <p:nvPr/>
        </p:nvSpPr>
        <p:spPr>
          <a:xfrm>
            <a:off x="452203" y="2507526"/>
            <a:ext cx="830677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fr-BE" sz="1100" b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INCEPTION</a:t>
            </a:r>
            <a:endParaRPr lang="en-IE" sz="1100" b="1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CFB0F628-1ED1-3947-85EE-EE227B8167BF}"/>
              </a:ext>
            </a:extLst>
          </p:cNvPr>
          <p:cNvSpPr txBox="1"/>
          <p:nvPr/>
        </p:nvSpPr>
        <p:spPr>
          <a:xfrm>
            <a:off x="442678" y="3075430"/>
            <a:ext cx="522900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fr-BE" sz="1100" b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PILOT</a:t>
            </a:r>
            <a:endParaRPr lang="en-IE" sz="1100" b="1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4F658FE3-91B8-74A8-B5BF-C2BF86EC87A6}"/>
              </a:ext>
            </a:extLst>
          </p:cNvPr>
          <p:cNvSpPr txBox="1"/>
          <p:nvPr/>
        </p:nvSpPr>
        <p:spPr>
          <a:xfrm>
            <a:off x="445442" y="4193537"/>
            <a:ext cx="739305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fr-BE" sz="1100" b="1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SCALE UP</a:t>
            </a:r>
            <a:endParaRPr lang="en-IE" sz="1100" b="1">
              <a:solidFill>
                <a:schemeClr val="accent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6740E6B2-34C5-A6EF-A46D-ADF1977BBACC}"/>
              </a:ext>
            </a:extLst>
          </p:cNvPr>
          <p:cNvSpPr txBox="1"/>
          <p:nvPr/>
        </p:nvSpPr>
        <p:spPr>
          <a:xfrm>
            <a:off x="467123" y="5373763"/>
            <a:ext cx="954107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fr-BE" sz="1100" b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OPERATIONS</a:t>
            </a:r>
            <a:endParaRPr lang="en-IE" sz="1100" b="1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A318D9E7-31A3-6A55-C4F1-F1CD5C1DC47E}"/>
              </a:ext>
            </a:extLst>
          </p:cNvPr>
          <p:cNvSpPr/>
          <p:nvPr/>
        </p:nvSpPr>
        <p:spPr>
          <a:xfrm>
            <a:off x="3883510" y="2017838"/>
            <a:ext cx="2444433" cy="20398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300" err="1">
                <a:latin typeface="Calibri" panose="020F0502020204030204" pitchFamily="34" charset="0"/>
                <a:cs typeface="Calibri" panose="020F0502020204030204" pitchFamily="34" charset="0"/>
              </a:rPr>
              <a:t>Negotiation</a:t>
            </a:r>
            <a:endParaRPr lang="en-IE" sz="13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C9D6CD-858B-441F-CFF8-AAAD0115304F}"/>
              </a:ext>
            </a:extLst>
          </p:cNvPr>
          <p:cNvSpPr/>
          <p:nvPr/>
        </p:nvSpPr>
        <p:spPr>
          <a:xfrm>
            <a:off x="1891963" y="2537566"/>
            <a:ext cx="3384000" cy="216000"/>
          </a:xfrm>
          <a:prstGeom prst="rect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300" b="1" err="1">
                <a:latin typeface="Calibri" panose="020F0502020204030204" pitchFamily="34" charset="0"/>
                <a:cs typeface="Calibri" panose="020F0502020204030204" pitchFamily="34" charset="0"/>
              </a:rPr>
              <a:t>TEHDaS</a:t>
            </a:r>
            <a:r>
              <a:rPr lang="fr-BE" sz="13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IE" sz="13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D039CF6-A615-97AC-B508-53A0D5330D2C}"/>
              </a:ext>
            </a:extLst>
          </p:cNvPr>
          <p:cNvSpPr/>
          <p:nvPr/>
        </p:nvSpPr>
        <p:spPr>
          <a:xfrm>
            <a:off x="3918290" y="3098235"/>
            <a:ext cx="3467463" cy="216000"/>
          </a:xfrm>
          <a:prstGeom prst="rect">
            <a:avLst/>
          </a:prstGeom>
          <a:solidFill>
            <a:srgbClr val="1EC08A">
              <a:alpha val="7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300" b="1">
                <a:latin typeface="Calibri" panose="020F0502020204030204" pitchFamily="34" charset="0"/>
                <a:cs typeface="Calibri" panose="020F0502020204030204" pitchFamily="34" charset="0"/>
              </a:rPr>
              <a:t>HealthData@EU Pilot</a:t>
            </a:r>
            <a:endParaRPr lang="en-IE" sz="13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CC5386E-366D-2969-E8D7-0EF074539813}"/>
              </a:ext>
            </a:extLst>
          </p:cNvPr>
          <p:cNvSpPr/>
          <p:nvPr/>
        </p:nvSpPr>
        <p:spPr>
          <a:xfrm>
            <a:off x="6015484" y="3970539"/>
            <a:ext cx="5581991" cy="21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1300" b="1" err="1">
                <a:latin typeface="Calibri" panose="020F0502020204030204" pitchFamily="34" charset="0"/>
                <a:cs typeface="Calibri" panose="020F0502020204030204" pitchFamily="34" charset="0"/>
              </a:rPr>
              <a:t>HDABs</a:t>
            </a:r>
            <a:r>
              <a:rPr lang="fr-BE" sz="1300" b="1">
                <a:latin typeface="Calibri" panose="020F0502020204030204" pitchFamily="34" charset="0"/>
                <a:cs typeface="Calibri" panose="020F0502020204030204" pitchFamily="34" charset="0"/>
              </a:rPr>
              <a:t> set up + HealthData@EU </a:t>
            </a:r>
            <a:r>
              <a:rPr lang="fr-BE" sz="1300" b="1" err="1">
                <a:latin typeface="Calibri" panose="020F0502020204030204" pitchFamily="34" charset="0"/>
                <a:cs typeface="Calibri" panose="020F0502020204030204" pitchFamily="34" charset="0"/>
              </a:rPr>
              <a:t>Scale</a:t>
            </a:r>
            <a:r>
              <a:rPr lang="fr-BE" sz="1300" b="1">
                <a:latin typeface="Calibri" panose="020F0502020204030204" pitchFamily="34" charset="0"/>
                <a:cs typeface="Calibri" panose="020F0502020204030204" pitchFamily="34" charset="0"/>
              </a:rPr>
              <a:t> Up</a:t>
            </a:r>
            <a:r>
              <a:rPr lang="fr-BE" sz="13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IE" sz="13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DFB955C-3C89-C1C6-356F-1B50BEA55CA4}"/>
              </a:ext>
            </a:extLst>
          </p:cNvPr>
          <p:cNvSpPr/>
          <p:nvPr/>
        </p:nvSpPr>
        <p:spPr>
          <a:xfrm>
            <a:off x="6350497" y="4288811"/>
            <a:ext cx="3784988" cy="21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1300" b="1" err="1">
                <a:latin typeface="Calibri" panose="020F0502020204030204" pitchFamily="34" charset="0"/>
                <a:cs typeface="Calibri" panose="020F0502020204030204" pitchFamily="34" charset="0"/>
              </a:rPr>
              <a:t>Capacity</a:t>
            </a:r>
            <a:r>
              <a:rPr lang="fr-BE" sz="1300" b="1">
                <a:latin typeface="Calibri" panose="020F0502020204030204" pitchFamily="34" charset="0"/>
                <a:cs typeface="Calibri" panose="020F0502020204030204" pitchFamily="34" charset="0"/>
              </a:rPr>
              <a:t> building</a:t>
            </a:r>
            <a:endParaRPr lang="en-IE" sz="13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A9DD4B7-9EC6-C847-D433-A46A287F70EA}"/>
              </a:ext>
            </a:extLst>
          </p:cNvPr>
          <p:cNvSpPr/>
          <p:nvPr/>
        </p:nvSpPr>
        <p:spPr>
          <a:xfrm>
            <a:off x="6016211" y="4607083"/>
            <a:ext cx="2736286" cy="41557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BE" sz="1300" b="1">
                <a:latin typeface="Calibri"/>
                <a:ea typeface="Calibri"/>
                <a:cs typeface="Calibri"/>
              </a:rPr>
              <a:t>Data </a:t>
            </a:r>
            <a:r>
              <a:rPr lang="fr-BE" sz="1300" b="1" err="1">
                <a:latin typeface="Calibri"/>
                <a:ea typeface="Calibri"/>
                <a:cs typeface="Calibri"/>
              </a:rPr>
              <a:t>quality</a:t>
            </a:r>
            <a:r>
              <a:rPr lang="fr-BE" sz="1300" b="1">
                <a:latin typeface="Calibri"/>
                <a:ea typeface="Calibri"/>
                <a:cs typeface="Calibri"/>
              </a:rPr>
              <a:t> and utility label (QUANTUM)</a:t>
            </a:r>
            <a:endParaRPr lang="en-IE" sz="13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A21A134-A69C-0BF2-862B-673BDB63DD98}"/>
              </a:ext>
            </a:extLst>
          </p:cNvPr>
          <p:cNvSpPr/>
          <p:nvPr/>
        </p:nvSpPr>
        <p:spPr>
          <a:xfrm>
            <a:off x="6689771" y="2508886"/>
            <a:ext cx="3445713" cy="216000"/>
          </a:xfrm>
          <a:prstGeom prst="rect">
            <a:avLst/>
          </a:prstGeom>
          <a:solidFill>
            <a:srgbClr val="2B89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300" b="1" err="1">
                <a:latin typeface="Calibri" panose="020F0502020204030204" pitchFamily="34" charset="0"/>
                <a:cs typeface="Calibri" panose="020F0502020204030204" pitchFamily="34" charset="0"/>
              </a:rPr>
              <a:t>TEHDaS</a:t>
            </a:r>
            <a:r>
              <a:rPr lang="fr-BE" sz="1300" b="1">
                <a:latin typeface="Calibri" panose="020F0502020204030204" pitchFamily="34" charset="0"/>
                <a:cs typeface="Calibri" panose="020F0502020204030204" pitchFamily="34" charset="0"/>
              </a:rPr>
              <a:t> 2</a:t>
            </a:r>
            <a:endParaRPr lang="en-IE" sz="13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722A96D-B619-FB2E-C35E-6581336F3EA1}"/>
              </a:ext>
            </a:extLst>
          </p:cNvPr>
          <p:cNvSpPr/>
          <p:nvPr/>
        </p:nvSpPr>
        <p:spPr>
          <a:xfrm>
            <a:off x="8060634" y="5530717"/>
            <a:ext cx="3126599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1300" b="1" i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EHDS2 Stakeholders Engagement</a:t>
            </a:r>
            <a:endParaRPr lang="en-IE" sz="1300" b="1" i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4AF3D0-7986-655C-494E-C81115DF4C4E}"/>
              </a:ext>
            </a:extLst>
          </p:cNvPr>
          <p:cNvSpPr/>
          <p:nvPr/>
        </p:nvSpPr>
        <p:spPr>
          <a:xfrm>
            <a:off x="5331788" y="3652267"/>
            <a:ext cx="4782019" cy="21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1300" b="1">
                <a:latin typeface="Calibri" panose="020F0502020204030204" pitchFamily="34" charset="0"/>
                <a:cs typeface="Calibri" panose="020F0502020204030204" pitchFamily="34" charset="0"/>
              </a:rPr>
              <a:t>HealthData@EU Central Services</a:t>
            </a:r>
            <a:endParaRPr lang="en-IE" sz="13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691F2FE-C7CF-2FC6-FE4C-C43F0FBE89E7}"/>
              </a:ext>
            </a:extLst>
          </p:cNvPr>
          <p:cNvSpPr/>
          <p:nvPr/>
        </p:nvSpPr>
        <p:spPr>
          <a:xfrm>
            <a:off x="7375924" y="5227305"/>
            <a:ext cx="3126599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1300" b="1" i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EHDS2 Compliance checks</a:t>
            </a:r>
            <a:endParaRPr lang="en-IE" sz="1300" b="1" i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8DCEFA8-A013-C33E-9B2E-21C0FC079D71}"/>
              </a:ext>
            </a:extLst>
          </p:cNvPr>
          <p:cNvGrpSpPr/>
          <p:nvPr/>
        </p:nvGrpSpPr>
        <p:grpSpPr>
          <a:xfrm>
            <a:off x="7049483" y="1167875"/>
            <a:ext cx="1186765" cy="5021535"/>
            <a:chOff x="2740176" y="1393710"/>
            <a:chExt cx="1186765" cy="5021535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BB59426-E6F0-2FAE-AF16-77BC48547DC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077805" y="1655831"/>
              <a:ext cx="0" cy="4572000"/>
            </a:xfrm>
            <a:prstGeom prst="line">
              <a:avLst/>
            </a:prstGeom>
            <a:ln w="19050">
              <a:solidFill>
                <a:srgbClr val="C00000"/>
              </a:solidFill>
              <a:prstDash val="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26B52DEF-6B68-C889-0938-AAA5E48DD31B}"/>
                </a:ext>
              </a:extLst>
            </p:cNvPr>
            <p:cNvSpPr txBox="1"/>
            <p:nvPr/>
          </p:nvSpPr>
          <p:spPr bwMode="auto">
            <a:xfrm>
              <a:off x="2831769" y="1393710"/>
              <a:ext cx="109517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fr-BE" sz="1100" b="1" i="1" u="none" strike="noStrike" cap="none" spc="0">
                  <a:ln>
                    <a:noFill/>
                  </a:ln>
                  <a:solidFill>
                    <a:srgbClr val="C00000"/>
                  </a:solidFill>
                  <a:latin typeface="Calibri"/>
                  <a:ea typeface="Arial"/>
                  <a:cs typeface="Calibri"/>
                </a:rPr>
                <a:t>Entry </a:t>
              </a:r>
              <a:r>
                <a:rPr lang="fr-BE" sz="1100" b="1" i="1" u="none" strike="noStrike" cap="none" spc="0" err="1">
                  <a:ln>
                    <a:noFill/>
                  </a:ln>
                  <a:solidFill>
                    <a:srgbClr val="C00000"/>
                  </a:solidFill>
                  <a:latin typeface="Calibri"/>
                  <a:ea typeface="Arial"/>
                  <a:cs typeface="Calibri"/>
                </a:rPr>
                <a:t>into</a:t>
              </a:r>
              <a:r>
                <a:rPr lang="fr-BE" sz="1100" b="1" i="1">
                  <a:solidFill>
                    <a:srgbClr val="C00000"/>
                  </a:solidFill>
                  <a:latin typeface="Calibri"/>
                  <a:cs typeface="Calibri"/>
                </a:rPr>
                <a:t> force</a:t>
              </a:r>
              <a:endParaRPr lang="en-IE" sz="1100" b="1" i="1" u="none" strike="noStrike" cap="none" spc="0">
                <a:ln>
                  <a:noFill/>
                </a:ln>
                <a:solidFill>
                  <a:srgbClr val="C00000"/>
                </a:solidFill>
                <a:latin typeface="Calibri"/>
                <a:ea typeface="Arial"/>
                <a:cs typeface="Calibri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546AF56-CB7F-0CF1-3EEB-788DAB84D0F7}"/>
                </a:ext>
              </a:extLst>
            </p:cNvPr>
            <p:cNvSpPr txBox="1"/>
            <p:nvPr/>
          </p:nvSpPr>
          <p:spPr bwMode="auto">
            <a:xfrm>
              <a:off x="2740176" y="6153635"/>
              <a:ext cx="109517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fr-BE" sz="1100" b="1" i="1" u="none" strike="noStrike" cap="none" spc="0">
                  <a:ln>
                    <a:noFill/>
                  </a:ln>
                  <a:solidFill>
                    <a:srgbClr val="C00000"/>
                  </a:solidFill>
                  <a:latin typeface="Calibri"/>
                  <a:ea typeface="Arial"/>
                  <a:cs typeface="Calibri"/>
                </a:rPr>
                <a:t>Entry </a:t>
              </a:r>
              <a:r>
                <a:rPr lang="fr-BE" sz="1100" b="1" i="1" u="none" strike="noStrike" cap="none" spc="0" err="1">
                  <a:ln>
                    <a:noFill/>
                  </a:ln>
                  <a:solidFill>
                    <a:srgbClr val="C00000"/>
                  </a:solidFill>
                  <a:latin typeface="Calibri"/>
                  <a:ea typeface="Arial"/>
                  <a:cs typeface="Calibri"/>
                </a:rPr>
                <a:t>into</a:t>
              </a:r>
              <a:r>
                <a:rPr lang="fr-BE" sz="1100" b="1" i="1">
                  <a:solidFill>
                    <a:srgbClr val="C00000"/>
                  </a:solidFill>
                  <a:latin typeface="Calibri"/>
                  <a:cs typeface="Calibri"/>
                </a:rPr>
                <a:t> force</a:t>
              </a:r>
              <a:endParaRPr lang="en-IE" sz="1100" b="1" i="1" u="none" strike="noStrike" cap="none" spc="0">
                <a:ln>
                  <a:noFill/>
                </a:ln>
                <a:solidFill>
                  <a:srgbClr val="C00000"/>
                </a:solidFill>
                <a:latin typeface="Calibri"/>
                <a:ea typeface="Arial"/>
                <a:cs typeface="Calibri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793379F-9617-B637-E6CB-6E42E5A69641}"/>
              </a:ext>
            </a:extLst>
          </p:cNvPr>
          <p:cNvGrpSpPr/>
          <p:nvPr/>
        </p:nvGrpSpPr>
        <p:grpSpPr>
          <a:xfrm>
            <a:off x="9735855" y="1075195"/>
            <a:ext cx="1387077" cy="5371370"/>
            <a:chOff x="5425649" y="1234891"/>
            <a:chExt cx="1387077" cy="5371370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3326F6-2E44-053E-5811-D6BABD7E8594}"/>
                </a:ext>
              </a:extLst>
            </p:cNvPr>
            <p:cNvSpPr txBox="1"/>
            <p:nvPr/>
          </p:nvSpPr>
          <p:spPr bwMode="auto">
            <a:xfrm>
              <a:off x="5542827" y="1234891"/>
              <a:ext cx="126989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fr-BE" sz="1100" b="1" i="1" u="none" strike="noStrike" cap="none" spc="0" dirty="0">
                  <a:ln>
                    <a:noFill/>
                  </a:ln>
                  <a:solidFill>
                    <a:srgbClr val="C00000"/>
                  </a:solidFill>
                  <a:latin typeface="Calibri"/>
                  <a:ea typeface="Arial"/>
                  <a:cs typeface="Calibri"/>
                </a:rPr>
                <a:t>Deadline for main</a:t>
              </a:r>
              <a:br>
                <a:rPr lang="fr-BE" sz="1100" b="1" i="1" u="none" strike="noStrike" cap="none" spc="0" dirty="0">
                  <a:ln>
                    <a:noFill/>
                  </a:ln>
                  <a:solidFill>
                    <a:srgbClr val="C00000"/>
                  </a:solidFill>
                  <a:latin typeface="Calibri"/>
                  <a:ea typeface="Arial"/>
                  <a:cs typeface="Calibri"/>
                </a:rPr>
              </a:br>
              <a:r>
                <a:rPr lang="fr-BE" sz="1100" b="1" i="1" dirty="0" err="1">
                  <a:solidFill>
                    <a:srgbClr val="C00000"/>
                  </a:solidFill>
                  <a:latin typeface="Calibri"/>
                  <a:cs typeface="Calibri"/>
                </a:rPr>
                <a:t>i</a:t>
              </a:r>
              <a:r>
                <a:rPr lang="fr-BE" sz="1100" b="1" i="1" u="none" strike="noStrike" cap="none" spc="0" dirty="0" err="1">
                  <a:ln>
                    <a:noFill/>
                  </a:ln>
                  <a:solidFill>
                    <a:srgbClr val="C00000"/>
                  </a:solidFill>
                  <a:latin typeface="Calibri"/>
                  <a:ea typeface="Arial"/>
                  <a:cs typeface="Calibri"/>
                </a:rPr>
                <a:t>mplementing</a:t>
              </a:r>
              <a:r>
                <a:rPr lang="fr-BE" sz="1100" b="1" i="1" u="none" strike="noStrike" cap="none" spc="0" dirty="0">
                  <a:ln>
                    <a:noFill/>
                  </a:ln>
                  <a:solidFill>
                    <a:srgbClr val="C00000"/>
                  </a:solidFill>
                  <a:latin typeface="Calibri"/>
                  <a:ea typeface="Arial"/>
                  <a:cs typeface="Calibri"/>
                </a:rPr>
                <a:t> </a:t>
              </a:r>
              <a:r>
                <a:rPr lang="fr-BE" sz="1100" b="1" i="1" u="none" strike="noStrike" cap="none" spc="0" dirty="0" err="1">
                  <a:ln>
                    <a:noFill/>
                  </a:ln>
                  <a:solidFill>
                    <a:srgbClr val="C00000"/>
                  </a:solidFill>
                  <a:latin typeface="Calibri"/>
                  <a:ea typeface="Arial"/>
                  <a:cs typeface="Calibri"/>
                </a:rPr>
                <a:t>acts</a:t>
              </a:r>
              <a:endParaRPr lang="en-IE" sz="1100" b="1" i="1" u="none" strike="noStrike" cap="none" spc="0" dirty="0">
                <a:ln>
                  <a:noFill/>
                </a:ln>
                <a:solidFill>
                  <a:srgbClr val="C00000"/>
                </a:solidFill>
                <a:latin typeface="Calibri"/>
                <a:ea typeface="Arial"/>
                <a:cs typeface="Calibri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DDB7BF7-D756-6D3F-2618-26E56B30C5DE}"/>
                </a:ext>
              </a:extLst>
            </p:cNvPr>
            <p:cNvSpPr txBox="1"/>
            <p:nvPr/>
          </p:nvSpPr>
          <p:spPr bwMode="auto">
            <a:xfrm>
              <a:off x="5425649" y="6175374"/>
              <a:ext cx="126989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fr-BE" sz="1100" b="1" i="1" u="none" strike="noStrike" cap="none" spc="0" dirty="0">
                  <a:ln>
                    <a:noFill/>
                  </a:ln>
                  <a:solidFill>
                    <a:srgbClr val="C00000"/>
                  </a:solidFill>
                  <a:latin typeface="Calibri"/>
                  <a:ea typeface="Arial"/>
                  <a:cs typeface="Calibri"/>
                </a:rPr>
                <a:t>Deadline for main </a:t>
              </a:r>
              <a:br>
                <a:rPr lang="fr-BE" sz="1100" b="1" i="1" u="none" strike="noStrike" cap="none" spc="0" dirty="0">
                  <a:ln>
                    <a:noFill/>
                  </a:ln>
                  <a:solidFill>
                    <a:srgbClr val="C00000"/>
                  </a:solidFill>
                  <a:latin typeface="Calibri"/>
                  <a:ea typeface="Arial"/>
                  <a:cs typeface="Calibri"/>
                </a:rPr>
              </a:br>
              <a:r>
                <a:rPr lang="fr-BE" sz="1100" b="1" i="1" u="none" strike="noStrike" cap="none" spc="0" dirty="0" err="1">
                  <a:ln>
                    <a:noFill/>
                  </a:ln>
                  <a:solidFill>
                    <a:srgbClr val="C00000"/>
                  </a:solidFill>
                  <a:latin typeface="Calibri"/>
                  <a:ea typeface="Arial"/>
                  <a:cs typeface="Calibri"/>
                </a:rPr>
                <a:t>implementing</a:t>
              </a:r>
              <a:r>
                <a:rPr lang="fr-BE" sz="1100" b="1" i="1" u="none" strike="noStrike" cap="none" spc="0" dirty="0">
                  <a:ln>
                    <a:noFill/>
                  </a:ln>
                  <a:solidFill>
                    <a:srgbClr val="C00000"/>
                  </a:solidFill>
                  <a:latin typeface="Calibri"/>
                  <a:ea typeface="Arial"/>
                  <a:cs typeface="Calibri"/>
                </a:rPr>
                <a:t> </a:t>
              </a:r>
              <a:r>
                <a:rPr lang="fr-BE" sz="1100" b="1" i="1" u="none" strike="noStrike" cap="none" spc="0" dirty="0" err="1">
                  <a:ln>
                    <a:noFill/>
                  </a:ln>
                  <a:solidFill>
                    <a:srgbClr val="C00000"/>
                  </a:solidFill>
                  <a:latin typeface="Calibri"/>
                  <a:ea typeface="Arial"/>
                  <a:cs typeface="Calibri"/>
                </a:rPr>
                <a:t>acts</a:t>
              </a:r>
              <a:endParaRPr lang="en-IE" sz="1100" b="1" i="1" u="none" strike="noStrike" cap="none" spc="0" dirty="0">
                <a:ln>
                  <a:noFill/>
                </a:ln>
                <a:solidFill>
                  <a:srgbClr val="C00000"/>
                </a:solidFill>
                <a:latin typeface="Calibri"/>
                <a:ea typeface="Arial"/>
                <a:cs typeface="Calibri"/>
              </a:endParaRP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47D269D-1BD8-E658-53A8-F0690107E18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825123" y="1644169"/>
              <a:ext cx="0" cy="4572000"/>
            </a:xfrm>
            <a:prstGeom prst="line">
              <a:avLst/>
            </a:prstGeom>
            <a:ln w="19050">
              <a:solidFill>
                <a:srgbClr val="C00000"/>
              </a:solidFill>
              <a:prstDash val="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FCF285BA-FBF8-FDC6-4F96-9CE92EA3F366}"/>
              </a:ext>
            </a:extLst>
          </p:cNvPr>
          <p:cNvSpPr/>
          <p:nvPr/>
        </p:nvSpPr>
        <p:spPr>
          <a:xfrm>
            <a:off x="7375923" y="3067268"/>
            <a:ext cx="4230447" cy="234604"/>
          </a:xfrm>
          <a:prstGeom prst="rect">
            <a:avLst/>
          </a:prstGeom>
          <a:ln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72000" rIns="0" bIns="72000" rtlCol="0" anchor="ctr"/>
          <a:lstStyle/>
          <a:p>
            <a:r>
              <a:rPr lang="en-IE" sz="1200" b="1" i="1">
                <a:latin typeface="Calibri" panose="020F0502020204030204" pitchFamily="34" charset="0"/>
                <a:cs typeface="Calibri" panose="020F0502020204030204" pitchFamily="34" charset="0"/>
              </a:rPr>
              <a:t>HDABs and TEFs for AIs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393E144-0E06-B064-2C1A-AE5A4FDF1474}"/>
              </a:ext>
            </a:extLst>
          </p:cNvPr>
          <p:cNvSpPr/>
          <p:nvPr/>
        </p:nvSpPr>
        <p:spPr bwMode="auto">
          <a:xfrm>
            <a:off x="7396277" y="1975467"/>
            <a:ext cx="2739201" cy="22487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Arial"/>
                <a:cs typeface="Calibri"/>
              </a:rPr>
              <a:t>Development</a:t>
            </a:r>
            <a:r>
              <a:rPr kumimoji="0" lang="fr-BE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Arial"/>
                <a:cs typeface="Calibri"/>
              </a:rPr>
              <a:t> of main </a:t>
            </a:r>
            <a:r>
              <a:rPr kumimoji="0" lang="fr-BE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Arial"/>
                <a:cs typeface="Calibri"/>
              </a:rPr>
              <a:t>Implementing</a:t>
            </a:r>
            <a:r>
              <a:rPr kumimoji="0" lang="fr-BE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Arial"/>
                <a:cs typeface="Calibri"/>
              </a:rPr>
              <a:t> </a:t>
            </a:r>
            <a:r>
              <a:rPr kumimoji="0" lang="fr-BE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Arial"/>
                <a:cs typeface="Calibri"/>
              </a:rPr>
              <a:t>acts</a:t>
            </a:r>
            <a:endParaRPr kumimoji="0" lang="en-IE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Arial"/>
              <a:cs typeface="Calibri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8C3B7DA-3AB0-5B25-5624-29038DA9374A}"/>
              </a:ext>
            </a:extLst>
          </p:cNvPr>
          <p:cNvSpPr/>
          <p:nvPr/>
        </p:nvSpPr>
        <p:spPr bwMode="auto">
          <a:xfrm>
            <a:off x="10146337" y="1975466"/>
            <a:ext cx="1462084" cy="21481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Arial"/>
                <a:cs typeface="Calibri"/>
              </a:rPr>
              <a:t>Implementing</a:t>
            </a:r>
            <a:r>
              <a:rPr kumimoji="0" lang="fr-BE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Arial"/>
                <a:cs typeface="Calibri"/>
              </a:rPr>
              <a:t> </a:t>
            </a:r>
            <a:r>
              <a:rPr kumimoji="0" lang="fr-BE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Arial"/>
                <a:cs typeface="Calibri"/>
              </a:rPr>
              <a:t>acts</a:t>
            </a:r>
            <a:endParaRPr kumimoji="0" lang="en-IE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Arial"/>
              <a:cs typeface="Calibri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653932" y="6144361"/>
            <a:ext cx="22341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Source: EC, DG SANTE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7512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528</Words>
  <Application>Microsoft Office PowerPoint</Application>
  <PresentationFormat>Širokoúhlá obrazovka</PresentationFormat>
  <Paragraphs>97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Arial</vt:lpstr>
      <vt:lpstr>Calibri</vt:lpstr>
      <vt:lpstr>Calibri Light</vt:lpstr>
      <vt:lpstr>Motiv Office</vt:lpstr>
      <vt:lpstr>EHDS - highlights</vt:lpstr>
      <vt:lpstr>Health is the first common EU data space</vt:lpstr>
      <vt:lpstr>Regulatory implementation of the EHDS</vt:lpstr>
      <vt:lpstr>Building on existing cooperation</vt:lpstr>
      <vt:lpstr>Preparations on national level (1)</vt:lpstr>
      <vt:lpstr>Preparations on national level (2)</vt:lpstr>
      <vt:lpstr>Secondary uses of health data – Implementation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EHDS - highlights</dc:title>
  <dc:creator>Jiráková Klára Mgr.</dc:creator>
  <cp:lastModifiedBy>Jiráková Klára Mgr.</cp:lastModifiedBy>
  <cp:revision>2</cp:revision>
  <dcterms:created xsi:type="dcterms:W3CDTF">2024-10-18T08:11:32Z</dcterms:created>
  <dcterms:modified xsi:type="dcterms:W3CDTF">2024-10-18T08:29:40Z</dcterms:modified>
</cp:coreProperties>
</file>