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handoutMasterIdLst>
    <p:handoutMasterId r:id="rId17"/>
  </p:handoutMasterIdLst>
  <p:sldIdLst>
    <p:sldId id="259" r:id="rId5"/>
    <p:sldId id="263" r:id="rId6"/>
    <p:sldId id="264" r:id="rId7"/>
    <p:sldId id="270" r:id="rId8"/>
    <p:sldId id="271" r:id="rId9"/>
    <p:sldId id="272" r:id="rId10"/>
    <p:sldId id="274" r:id="rId11"/>
    <p:sldId id="275" r:id="rId12"/>
    <p:sldId id="276" r:id="rId13"/>
    <p:sldId id="273" r:id="rId14"/>
    <p:sldId id="269" r:id="rId15"/>
  </p:sldIdLst>
  <p:sldSz cx="24384000" cy="13716000"/>
  <p:notesSz cx="6858000" cy="9144000"/>
  <p:defaultTextStyle>
    <a:defPPr>
      <a:defRPr lang="cs-CZ"/>
    </a:defPPr>
    <a:lvl1pPr marL="0" algn="l" defTabSz="457200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D7C6"/>
    <a:srgbClr val="8D7D54"/>
    <a:srgbClr val="FF0000"/>
    <a:srgbClr val="8E7C54"/>
    <a:srgbClr val="D0D1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6350" cmpd="sng">
              <a:solidFill>
                <a:schemeClr val="lt1"/>
              </a:solidFill>
            </a:ln>
          </a:left>
          <a:right>
            <a:ln w="6350" cmpd="sng">
              <a:solidFill>
                <a:schemeClr val="lt1"/>
              </a:solidFill>
            </a:ln>
          </a:right>
          <a:top>
            <a:ln w="6350" cmpd="sng">
              <a:solidFill>
                <a:schemeClr val="lt1"/>
              </a:solidFill>
            </a:ln>
          </a:top>
          <a:bottom>
            <a:ln w="6350" cmpd="sng">
              <a:solidFill>
                <a:schemeClr val="lt1"/>
              </a:solidFill>
            </a:ln>
          </a:bottom>
          <a:insideH>
            <a:ln w="6350" cmpd="sng">
              <a:solidFill>
                <a:schemeClr val="lt1"/>
              </a:solidFill>
            </a:ln>
          </a:insideH>
          <a:insideV>
            <a:ln w="635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6350" cmpd="sng">
              <a:solidFill>
                <a:schemeClr val="lt1"/>
              </a:solidFill>
            </a:ln>
          </a:left>
          <a:right>
            <a:ln w="6350" cmpd="sng">
              <a:solidFill>
                <a:schemeClr val="lt1"/>
              </a:solidFill>
            </a:ln>
          </a:right>
          <a:top>
            <a:ln w="6350" cmpd="sng">
              <a:solidFill>
                <a:schemeClr val="lt1"/>
              </a:solidFill>
            </a:ln>
          </a:top>
          <a:bottom>
            <a:ln w="6350" cmpd="sng">
              <a:solidFill>
                <a:schemeClr val="lt1"/>
              </a:solidFill>
            </a:ln>
          </a:bottom>
          <a:insideH>
            <a:ln w="6350" cmpd="sng">
              <a:solidFill>
                <a:schemeClr val="lt1"/>
              </a:solidFill>
            </a:ln>
          </a:insideH>
          <a:insideV>
            <a:ln w="635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1111-87EB-49C32662AFE0}" styleName="Zlatá tabulka Aricoma">
    <a:wholeTbl>
      <a:tcTxStyle>
        <a:fontRef idx="minor">
          <a:prstClr val="black"/>
        </a:fontRef>
        <a:schemeClr val="dk2"/>
      </a:tcTxStyle>
      <a:tcStyle>
        <a:tcBdr>
          <a:left>
            <a:ln w="0" cmpd="sng">
              <a:solidFill>
                <a:srgbClr val="8D7D54"/>
              </a:solidFill>
            </a:ln>
          </a:left>
          <a:right>
            <a:ln w="0" cmpd="sng">
              <a:solidFill>
                <a:srgbClr val="8D7D54"/>
              </a:solidFill>
            </a:ln>
          </a:right>
          <a:top>
            <a:ln w="6350" cmpd="sng">
              <a:solidFill>
                <a:srgbClr val="8D7D54"/>
              </a:solidFill>
            </a:ln>
          </a:top>
          <a:bottom>
            <a:ln w="6350" cmpd="sng">
              <a:solidFill>
                <a:srgbClr val="8D7D54"/>
              </a:solidFill>
            </a:ln>
          </a:bottom>
          <a:insideH>
            <a:ln w="6350" cmpd="sng">
              <a:solidFill>
                <a:srgbClr val="8D7D54"/>
              </a:solidFill>
            </a:ln>
          </a:insideH>
          <a:insideV>
            <a:ln w="6350" cmpd="sng">
              <a:solidFill>
                <a:srgbClr val="8D7D54"/>
              </a:solidFill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TxStyle>
        <a:fontRef idx="minor">
          <a:prstClr val="black"/>
        </a:fontRef>
        <a:schemeClr val="lt1"/>
      </a:tcTxStyle>
      <a:tcStyle>
        <a:tcBdr/>
      </a:tcStyle>
    </a:lastCol>
    <a:firstCol>
      <a:tcTxStyle b="on">
        <a:fontRef idx="minor">
          <a:prstClr val="black"/>
        </a:fontRef>
        <a:schemeClr val="dk2"/>
      </a:tcTxStyle>
      <a:tcStyle>
        <a:tcBdr/>
      </a:tcStyle>
    </a:firstCol>
    <a:lastRow>
      <a:tcTxStyle>
        <a:fontRef idx="minor">
          <a:prstClr val="black"/>
        </a:fontRef>
        <a:schemeClr val="dk2"/>
      </a:tcTxStyle>
      <a:tcStyle>
        <a:tcBdr>
          <a:top>
            <a:ln w="25400" cmpd="dbl">
              <a:solidFill>
                <a:srgbClr val="8D7D54"/>
              </a:solidFill>
            </a:ln>
          </a:top>
          <a:bottom>
            <a:ln w="25400" cmpd="dbl">
              <a:solidFill>
                <a:srgbClr val="8D7D54"/>
              </a:solidFill>
            </a:ln>
          </a:bottom>
        </a:tcBdr>
      </a:tcStyle>
    </a:lastRow>
    <a:firstRow>
      <a:tcTxStyle>
        <a:fontRef idx="minor">
          <a:prstClr val="black"/>
        </a:fontRef>
        <a:schemeClr val="lt1"/>
      </a:tcTxStyle>
      <a:tcStyle>
        <a:tcBdr>
          <a:bottom>
            <a:ln w="6350" cmpd="sng">
              <a:solidFill>
                <a:srgbClr val="8D7D54"/>
              </a:solidFill>
            </a:ln>
          </a:bottom>
        </a:tcBdr>
        <a:fill>
          <a:solidFill>
            <a:srgbClr val="8D7D54"/>
          </a:solidFill>
        </a:fill>
      </a:tcStyle>
    </a:firstRow>
  </a:tblStyle>
  <a:tblStyle styleId="{21E4AEA4-8DFA-2222-87EB-49C32662AFE0}" styleName="Modrá tabulka Aricoma">
    <a:wholeTbl>
      <a:tcTxStyle>
        <a:fontRef idx="minor">
          <a:prstClr val="black"/>
        </a:fontRef>
        <a:schemeClr val="dk2"/>
      </a:tcTxStyle>
      <a:tcStyle>
        <a:tcBdr>
          <a:left>
            <a:ln w="0" cmpd="sng">
              <a:solidFill>
                <a:srgbClr val="15185C"/>
              </a:solidFill>
            </a:ln>
          </a:left>
          <a:right>
            <a:ln w="0" cmpd="sng">
              <a:solidFill>
                <a:srgbClr val="15185C"/>
              </a:solidFill>
            </a:ln>
          </a:right>
          <a:top>
            <a:ln w="6350" cmpd="sng">
              <a:solidFill>
                <a:srgbClr val="15185C"/>
              </a:solidFill>
            </a:ln>
          </a:top>
          <a:bottom>
            <a:ln w="6350" cmpd="sng">
              <a:solidFill>
                <a:srgbClr val="15185C"/>
              </a:solidFill>
            </a:ln>
          </a:bottom>
          <a:insideH>
            <a:ln w="6350" cmpd="sng">
              <a:solidFill>
                <a:srgbClr val="15185C"/>
              </a:solidFill>
            </a:ln>
          </a:insideH>
          <a:insideV>
            <a:ln w="6350" cmpd="sng">
              <a:solidFill>
                <a:srgbClr val="15185C"/>
              </a:solidFill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TxStyle>
        <a:fontRef idx="minor">
          <a:prstClr val="black"/>
        </a:fontRef>
        <a:schemeClr val="lt1"/>
      </a:tcTxStyle>
      <a:tcStyle>
        <a:tcBdr/>
      </a:tcStyle>
    </a:lastCol>
    <a:firstCol>
      <a:tcTxStyle b="on">
        <a:fontRef idx="minor">
          <a:prstClr val="black"/>
        </a:fontRef>
        <a:schemeClr val="dk2"/>
      </a:tcTxStyle>
      <a:tcStyle>
        <a:tcBdr/>
      </a:tcStyle>
    </a:firstCol>
    <a:lastRow>
      <a:tcTxStyle>
        <a:fontRef idx="minor">
          <a:prstClr val="black"/>
        </a:fontRef>
        <a:schemeClr val="dk2"/>
      </a:tcTxStyle>
      <a:tcStyle>
        <a:tcBdr>
          <a:top>
            <a:ln w="25400" cmpd="dbl">
              <a:solidFill>
                <a:srgbClr val="15185C"/>
              </a:solidFill>
            </a:ln>
          </a:top>
          <a:bottom>
            <a:ln w="25400" cmpd="dbl">
              <a:solidFill>
                <a:srgbClr val="15185C"/>
              </a:solidFill>
            </a:ln>
          </a:bottom>
        </a:tcBdr>
      </a:tcStyle>
    </a:lastRow>
    <a:firstRow>
      <a:tcTxStyle>
        <a:fontRef idx="minor">
          <a:prstClr val="black"/>
        </a:fontRef>
        <a:schemeClr val="lt1"/>
      </a:tcTxStyle>
      <a:tcStyle>
        <a:tcBdr>
          <a:bottom>
            <a:ln w="6350" cmpd="sng">
              <a:solidFill>
                <a:srgbClr val="15185C"/>
              </a:solidFill>
            </a:ln>
          </a:bottom>
        </a:tcBdr>
        <a:fill>
          <a:solidFill>
            <a:srgbClr val="15185C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004"/>
    <p:restoredTop sz="94758"/>
  </p:normalViewPr>
  <p:slideViewPr>
    <p:cSldViewPr snapToGrid="0">
      <p:cViewPr>
        <p:scale>
          <a:sx n="33" d="100"/>
          <a:sy n="33" d="100"/>
        </p:scale>
        <p:origin x="941" y="365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51A2B4AF-C30D-AAD4-04BF-8296E394981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0B5BBDF-43F4-0A79-EBA0-B17A9BD9B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428607-9A1E-42AA-B142-4D09A8C3281C}" type="datetimeFigureOut">
              <a:rPr lang="cs-CZ" smtClean="0"/>
              <a:t>18.10.2024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5136BE3-12EA-102A-8309-FFF60180E77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4BA33CA-46D3-B974-CCF5-AA4A2567BC7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DAED3D-DEFB-4A67-A556-27A1CA45B4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8628350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B521D-EC75-4337-9CCB-8E5E3E9E9583}" type="datetimeFigureOut">
              <a:rPr lang="cs-CZ" smtClean="0"/>
              <a:t>18.10.2024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41044-0545-4CEA-9588-7AEB30CCBA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4639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peaker Placeholder">
            <a:extLst>
              <a:ext uri="{FF2B5EF4-FFF2-40B4-BE49-F238E27FC236}">
                <a16:creationId xmlns:a16="http://schemas.microsoft.com/office/drawing/2014/main" id="{8BC20C5D-E225-3FC1-AB21-9125D6837C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98821" y="9203542"/>
            <a:ext cx="17786350" cy="576000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3600"/>
            </a:lvl1pPr>
          </a:lstStyle>
          <a:p>
            <a:pPr lvl="0"/>
            <a:r>
              <a:rPr lang="cs-CZ" noProof="0"/>
              <a:t>Jméno mluvčího / pozice</a:t>
            </a:r>
          </a:p>
        </p:txBody>
      </p:sp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3298821" y="8258370"/>
            <a:ext cx="17786351" cy="792000"/>
          </a:xfrm>
        </p:spPr>
        <p:txBody>
          <a:bodyPr>
            <a:normAutofit/>
          </a:bodyPr>
          <a:lstStyle>
            <a:lvl1pPr marL="0" indent="0" algn="l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cs-CZ" noProof="0" dirty="0"/>
              <a:t>Podnadpis / mluvčí</a:t>
            </a:r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>
          <a:xfrm>
            <a:off x="3298821" y="5009573"/>
            <a:ext cx="17786350" cy="3095625"/>
          </a:xfrm>
        </p:spPr>
        <p:txBody>
          <a:bodyPr anchor="b" anchorCtr="0">
            <a:normAutofit/>
          </a:bodyPr>
          <a:lstStyle>
            <a:lvl1pPr algn="l">
              <a:defRPr sz="8500" spc="-180" baseline="0">
                <a:solidFill>
                  <a:schemeClr val="bg2"/>
                </a:solidFill>
              </a:defRPr>
            </a:lvl1pPr>
          </a:lstStyle>
          <a:p>
            <a:r>
              <a:rPr lang="cs-CZ" noProof="0" dirty="0"/>
              <a:t>Název prezentace</a:t>
            </a:r>
          </a:p>
        </p:txBody>
      </p:sp>
      <p:sp>
        <p:nvSpPr>
          <p:cNvPr id="9" name="Zástupný symbol pro datum 8">
            <a:extLst>
              <a:ext uri="{FF2B5EF4-FFF2-40B4-BE49-F238E27FC236}">
                <a16:creationId xmlns:a16="http://schemas.microsoft.com/office/drawing/2014/main" id="{B8D831F2-5C66-3B71-6379-C83F78748C3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3298826" y="12187238"/>
            <a:ext cx="17786349" cy="539751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fld id="{33828708-8DA2-415E-859A-D8EF19409EF0}" type="datetime1">
              <a:rPr lang="cs-CZ" smtClean="0"/>
              <a:t>18.10.2024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13667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78" userDrawn="1">
          <p15:clr>
            <a:srgbClr val="FBAE40"/>
          </p15:clr>
        </p15:guide>
        <p15:guide id="2" pos="13282" userDrawn="1">
          <p15:clr>
            <a:srgbClr val="FBAE40"/>
          </p15:clr>
        </p15:guide>
        <p15:guide id="3" orient="horz" pos="6656" userDrawn="1">
          <p15:clr>
            <a:srgbClr val="FBAE40"/>
          </p15:clr>
        </p15:guide>
        <p15:guide id="4" orient="horz" pos="4320" userDrawn="1">
          <p15:clr>
            <a:srgbClr val="FBAE40"/>
          </p15:clr>
        </p15:guide>
        <p15:guide id="5" orient="horz" pos="7155" userDrawn="1">
          <p15:clr>
            <a:srgbClr val="FBAE40"/>
          </p15:clr>
        </p15:guide>
        <p15:guide id="6" orient="horz" pos="7314" userDrawn="1">
          <p15:clr>
            <a:srgbClr val="FBAE40"/>
          </p15:clr>
        </p15:guide>
        <p15:guide id="7" orient="horz" pos="6497" userDrawn="1">
          <p15:clr>
            <a:srgbClr val="FBAE40"/>
          </p15:clr>
        </p15:guide>
        <p15:guide id="8" orient="horz" pos="7677" userDrawn="1">
          <p15:clr>
            <a:srgbClr val="FBAE40"/>
          </p15:clr>
        </p15:guide>
        <p15:guide id="9" orient="horz" pos="8017" userDrawn="1">
          <p15:clr>
            <a:srgbClr val="FBAE40"/>
          </p15:clr>
        </p15:guide>
        <p15:guide id="10" orient="horz" pos="2732" userDrawn="1">
          <p15:clr>
            <a:srgbClr val="FBAE40"/>
          </p15:clr>
        </p15:guide>
        <p15:guide id="11" orient="horz" pos="454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obsahy (číslované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Verticle Line Placeholder 3">
            <a:extLst>
              <a:ext uri="{FF2B5EF4-FFF2-40B4-BE49-F238E27FC236}">
                <a16:creationId xmlns:a16="http://schemas.microsoft.com/office/drawing/2014/main" id="{A8B38789-CB30-4371-7CB5-B3FE4B3ACBE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186936" y="3979862"/>
            <a:ext cx="14400" cy="3420000"/>
          </a:xfrm>
          <a:solidFill>
            <a:schemeClr val="bg2"/>
          </a:solidFill>
        </p:spPr>
        <p:txBody>
          <a:bodyPr anchor="t" anchorCtr="0">
            <a:normAutofit/>
          </a:bodyPr>
          <a:lstStyle>
            <a:lvl1pPr>
              <a:defRPr sz="100"/>
            </a:lvl1pPr>
          </a:lstStyle>
          <a:p>
            <a:pPr lvl="0"/>
            <a:r>
              <a:rPr lang="cs-CZ" noProof="0"/>
              <a:t> </a:t>
            </a:r>
          </a:p>
        </p:txBody>
      </p:sp>
      <p:sp>
        <p:nvSpPr>
          <p:cNvPr id="13" name="Verticle Line Placeholder 2">
            <a:extLst>
              <a:ext uri="{FF2B5EF4-FFF2-40B4-BE49-F238E27FC236}">
                <a16:creationId xmlns:a16="http://schemas.microsoft.com/office/drawing/2014/main" id="{4AEDECCC-9E8E-95E3-90BF-13E164606D0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72799" y="3980466"/>
            <a:ext cx="14400" cy="3420000"/>
          </a:xfrm>
          <a:solidFill>
            <a:schemeClr val="bg2"/>
          </a:solidFill>
        </p:spPr>
        <p:txBody>
          <a:bodyPr anchor="t" anchorCtr="0">
            <a:normAutofit/>
          </a:bodyPr>
          <a:lstStyle>
            <a:lvl1pPr>
              <a:defRPr sz="100"/>
            </a:lvl1pPr>
          </a:lstStyle>
          <a:p>
            <a:pPr lvl="0"/>
            <a:r>
              <a:rPr lang="cs-CZ" noProof="0"/>
              <a:t> </a:t>
            </a:r>
          </a:p>
        </p:txBody>
      </p:sp>
      <p:sp>
        <p:nvSpPr>
          <p:cNvPr id="12" name="Verticle Line Placeholder 1">
            <a:extLst>
              <a:ext uri="{FF2B5EF4-FFF2-40B4-BE49-F238E27FC236}">
                <a16:creationId xmlns:a16="http://schemas.microsoft.com/office/drawing/2014/main" id="{AA26865C-D001-DB1C-C223-3031AE1A0A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19214" y="3979863"/>
            <a:ext cx="14400" cy="3420000"/>
          </a:xfrm>
          <a:solidFill>
            <a:schemeClr val="bg2"/>
          </a:solidFill>
        </p:spPr>
        <p:txBody>
          <a:bodyPr anchor="t" anchorCtr="0">
            <a:normAutofit/>
          </a:bodyPr>
          <a:lstStyle>
            <a:lvl1pPr>
              <a:defRPr sz="100"/>
            </a:lvl1pPr>
          </a:lstStyle>
          <a:p>
            <a:pPr lvl="0"/>
            <a:r>
              <a:rPr lang="cs-CZ" noProof="0"/>
              <a:t> 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E3D48814-5869-9448-E271-20482D179A63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16764785" y="3980465"/>
            <a:ext cx="6300000" cy="6838348"/>
          </a:xfrm>
        </p:spPr>
        <p:txBody>
          <a:bodyPr/>
          <a:lstStyle>
            <a:lvl1pPr marL="648000" indent="-648000">
              <a:buClr>
                <a:schemeClr val="bg2"/>
              </a:buClr>
              <a:buFont typeface="+mj-lt"/>
              <a:buAutoNum type="arabicPeriod"/>
              <a:defRPr/>
            </a:lvl1pPr>
            <a:lvl2pPr marL="1404000" indent="-756000">
              <a:buClr>
                <a:schemeClr val="bg2"/>
              </a:buClr>
              <a:buFont typeface="+mj-lt"/>
              <a:buAutoNum type="alphaLcParenR"/>
              <a:defRPr/>
            </a:lvl2pPr>
            <a:lvl3pPr marL="2016000">
              <a:defRPr/>
            </a:lvl3pPr>
            <a:lvl4pPr marL="2592000">
              <a:defRPr/>
            </a:lvl4pPr>
            <a:lvl5pPr marL="3168000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2" hasCustomPrompt="1"/>
          </p:nvPr>
        </p:nvSpPr>
        <p:spPr>
          <a:xfrm>
            <a:off x="9349062" y="3980465"/>
            <a:ext cx="6264000" cy="6838348"/>
          </a:xfrm>
        </p:spPr>
        <p:txBody>
          <a:bodyPr/>
          <a:lstStyle>
            <a:lvl1pPr marL="648000" indent="-648000">
              <a:buClr>
                <a:schemeClr val="bg2"/>
              </a:buClr>
              <a:buFont typeface="+mj-lt"/>
              <a:buAutoNum type="arabicPeriod"/>
              <a:defRPr/>
            </a:lvl1pPr>
            <a:lvl2pPr marL="1404000" indent="-756000">
              <a:buClr>
                <a:schemeClr val="bg2"/>
              </a:buClr>
              <a:buFont typeface="+mj-lt"/>
              <a:buAutoNum type="alphaLcParenR"/>
              <a:defRPr/>
            </a:lvl2pPr>
            <a:lvl3pPr marL="2016000">
              <a:defRPr/>
            </a:lvl3pPr>
            <a:lvl4pPr marL="2592000">
              <a:defRPr/>
            </a:lvl4pPr>
            <a:lvl5pPr marL="3168000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1895475" y="3979863"/>
            <a:ext cx="6300000" cy="6838348"/>
          </a:xfrm>
        </p:spPr>
        <p:txBody>
          <a:bodyPr/>
          <a:lstStyle>
            <a:lvl1pPr marL="648000" indent="-648000">
              <a:buClr>
                <a:schemeClr val="bg2"/>
              </a:buClr>
              <a:buFont typeface="+mj-lt"/>
              <a:buAutoNum type="arabicPeriod"/>
              <a:defRPr/>
            </a:lvl1pPr>
            <a:lvl2pPr marL="1404000" indent="-756000">
              <a:buClr>
                <a:schemeClr val="bg2"/>
              </a:buClr>
              <a:buFont typeface="+mj-lt"/>
              <a:buAutoNum type="alphaLcParenR"/>
              <a:defRPr/>
            </a:lvl2pPr>
            <a:lvl3pPr marL="2016000">
              <a:defRPr/>
            </a:lvl3pPr>
            <a:lvl4pPr marL="2592000">
              <a:defRPr/>
            </a:lvl4pPr>
            <a:lvl5pPr marL="3168000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19" name="Subtitle Placeholder 3">
            <a:extLst>
              <a:ext uri="{FF2B5EF4-FFF2-40B4-BE49-F238E27FC236}">
                <a16:creationId xmlns:a16="http://schemas.microsoft.com/office/drawing/2014/main" id="{57CF8CD5-C68F-A5F8-1B75-1BEE296B6F8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764786" y="2644775"/>
            <a:ext cx="6300000" cy="973138"/>
          </a:xfrm>
        </p:spPr>
        <p:txBody>
          <a:bodyPr anchor="t" anchorCtr="0">
            <a:normAutofit/>
          </a:bodyPr>
          <a:lstStyle>
            <a:lvl1pPr marL="0" indent="0">
              <a:buFontTx/>
              <a:buNone/>
              <a:defRPr sz="6000" b="0"/>
            </a:lvl1pPr>
          </a:lstStyle>
          <a:p>
            <a:pPr lvl="0"/>
            <a:r>
              <a:rPr lang="cs-CZ" noProof="0"/>
              <a:t>Podnadpis</a:t>
            </a:r>
          </a:p>
        </p:txBody>
      </p:sp>
      <p:sp>
        <p:nvSpPr>
          <p:cNvPr id="11" name="Subtitle Placeholder 2">
            <a:extLst>
              <a:ext uri="{FF2B5EF4-FFF2-40B4-BE49-F238E27FC236}">
                <a16:creationId xmlns:a16="http://schemas.microsoft.com/office/drawing/2014/main" id="{0623B429-70AB-A691-275E-43B0C2FB3C6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49063" y="2644775"/>
            <a:ext cx="6264000" cy="973138"/>
          </a:xfrm>
        </p:spPr>
        <p:txBody>
          <a:bodyPr anchor="t" anchorCtr="0">
            <a:normAutofit/>
          </a:bodyPr>
          <a:lstStyle>
            <a:lvl1pPr marL="0" indent="0">
              <a:buFontTx/>
              <a:buNone/>
              <a:defRPr sz="6000" b="0"/>
            </a:lvl1pPr>
          </a:lstStyle>
          <a:p>
            <a:pPr lvl="0"/>
            <a:r>
              <a:rPr lang="cs-CZ" noProof="0"/>
              <a:t>Podnadpis</a:t>
            </a:r>
          </a:p>
        </p:txBody>
      </p:sp>
      <p:sp>
        <p:nvSpPr>
          <p:cNvPr id="10" name="Subtitle Placeholder 1">
            <a:extLst>
              <a:ext uri="{FF2B5EF4-FFF2-40B4-BE49-F238E27FC236}">
                <a16:creationId xmlns:a16="http://schemas.microsoft.com/office/drawing/2014/main" id="{8CC5483B-367B-ABF2-C98E-3D4AD6BAE0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95477" y="2644775"/>
            <a:ext cx="6300000" cy="973138"/>
          </a:xfrm>
        </p:spPr>
        <p:txBody>
          <a:bodyPr anchor="t" anchorCtr="0">
            <a:normAutofit/>
          </a:bodyPr>
          <a:lstStyle>
            <a:lvl1pPr marL="0" indent="0">
              <a:buFontTx/>
              <a:buNone/>
              <a:defRPr sz="6000" b="0"/>
            </a:lvl1pPr>
          </a:lstStyle>
          <a:p>
            <a:pPr lvl="0"/>
            <a:r>
              <a:rPr lang="cs-CZ" noProof="0"/>
              <a:t>Podnadpis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24260797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194" userDrawn="1">
          <p15:clr>
            <a:srgbClr val="FBAE40"/>
          </p15:clr>
        </p15:guide>
        <p15:guide id="4" orient="horz" pos="2506" userDrawn="1">
          <p15:clr>
            <a:srgbClr val="FBAE40"/>
          </p15:clr>
        </p15:guide>
        <p15:guide id="5" orient="horz" pos="2279" userDrawn="1">
          <p15:clr>
            <a:srgbClr val="FBAE40"/>
          </p15:clr>
        </p15:guide>
        <p15:guide id="6" orient="horz" pos="1666" userDrawn="1">
          <p15:clr>
            <a:srgbClr val="FBAE40"/>
          </p15:clr>
        </p15:guide>
        <p15:guide id="7" orient="horz" pos="1440" userDrawn="1">
          <p15:clr>
            <a:srgbClr val="FBAE40"/>
          </p15:clr>
        </p15:guide>
        <p15:guide id="8" orient="horz" pos="691" userDrawn="1">
          <p15:clr>
            <a:srgbClr val="FBAE40"/>
          </p15:clr>
        </p15:guide>
        <p15:guide id="9" orient="horz" pos="6815" userDrawn="1">
          <p15:clr>
            <a:srgbClr val="FBAE40"/>
          </p15:clr>
        </p15:guide>
        <p15:guide id="14" pos="9835" userDrawn="1">
          <p15:clr>
            <a:srgbClr val="FBAE40"/>
          </p15:clr>
        </p15:guide>
        <p15:guide id="15" pos="5525" userDrawn="1">
          <p15:clr>
            <a:srgbClr val="FBAE40"/>
          </p15:clr>
        </p15:guide>
        <p15:guide id="16" pos="10197" userDrawn="1">
          <p15:clr>
            <a:srgbClr val="FBAE40"/>
          </p15:clr>
        </p15:guide>
        <p15:guide id="18" pos="5888" userDrawn="1">
          <p15:clr>
            <a:srgbClr val="FBAE40"/>
          </p15:clr>
        </p15:guide>
        <p15:guide id="19" pos="10560" userDrawn="1">
          <p15:clr>
            <a:srgbClr val="FBAE40"/>
          </p15:clr>
        </p15:guide>
        <p15:guide id="20" pos="5163" userDrawn="1">
          <p15:clr>
            <a:srgbClr val="FBAE40"/>
          </p15:clr>
        </p15:guide>
        <p15:guide id="23" orient="horz" pos="7495" userDrawn="1">
          <p15:clr>
            <a:srgbClr val="FBAE40"/>
          </p15:clr>
        </p15:guide>
        <p15:guide id="24" orient="horz" pos="466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indiká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btitle Placeholder 3">
            <a:extLst>
              <a:ext uri="{FF2B5EF4-FFF2-40B4-BE49-F238E27FC236}">
                <a16:creationId xmlns:a16="http://schemas.microsoft.com/office/drawing/2014/main" id="{57CF8CD5-C68F-A5F8-1B75-1BEE296B6F8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584522" y="9413876"/>
            <a:ext cx="6480000" cy="1404938"/>
          </a:xfrm>
        </p:spPr>
        <p:txBody>
          <a:bodyPr anchor="t" anchorCtr="0">
            <a:normAutofit/>
          </a:bodyPr>
          <a:lstStyle>
            <a:lvl1pPr marL="0" indent="0" algn="ctr">
              <a:buFontTx/>
              <a:buNone/>
              <a:defRPr sz="4800"/>
            </a:lvl1pPr>
          </a:lstStyle>
          <a:p>
            <a:pPr lvl="0"/>
            <a:r>
              <a:rPr lang="cs-CZ" noProof="0"/>
              <a:t>Indikátor</a:t>
            </a:r>
          </a:p>
        </p:txBody>
      </p:sp>
      <p:sp>
        <p:nvSpPr>
          <p:cNvPr id="11" name="Subtitle Placeholder 2">
            <a:extLst>
              <a:ext uri="{FF2B5EF4-FFF2-40B4-BE49-F238E27FC236}">
                <a16:creationId xmlns:a16="http://schemas.microsoft.com/office/drawing/2014/main" id="{0623B429-70AB-A691-275E-43B0C2FB3C6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53200" y="9413875"/>
            <a:ext cx="6480000" cy="1404938"/>
          </a:xfrm>
        </p:spPr>
        <p:txBody>
          <a:bodyPr anchor="t" anchorCtr="0">
            <a:normAutofit/>
          </a:bodyPr>
          <a:lstStyle>
            <a:lvl1pPr marL="0" indent="0" algn="ctr">
              <a:buFontTx/>
              <a:buNone/>
              <a:defRPr sz="4800"/>
            </a:lvl1pPr>
          </a:lstStyle>
          <a:p>
            <a:pPr lvl="0"/>
            <a:r>
              <a:rPr lang="cs-CZ" noProof="0"/>
              <a:t>Indikátor</a:t>
            </a:r>
          </a:p>
        </p:txBody>
      </p:sp>
      <p:sp>
        <p:nvSpPr>
          <p:cNvPr id="10" name="Subtitle Placeholder 1">
            <a:extLst>
              <a:ext uri="{FF2B5EF4-FFF2-40B4-BE49-F238E27FC236}">
                <a16:creationId xmlns:a16="http://schemas.microsoft.com/office/drawing/2014/main" id="{8CC5483B-367B-ABF2-C98E-3D4AD6BAE0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19478" y="9413873"/>
            <a:ext cx="6480000" cy="1404938"/>
          </a:xfrm>
        </p:spPr>
        <p:txBody>
          <a:bodyPr anchor="t" anchorCtr="0">
            <a:normAutofit/>
          </a:bodyPr>
          <a:lstStyle>
            <a:lvl1pPr marL="0" indent="0" algn="ctr">
              <a:buFontTx/>
              <a:buNone/>
              <a:defRPr sz="4800"/>
            </a:lvl1pPr>
          </a:lstStyle>
          <a:p>
            <a:pPr lvl="0"/>
            <a:r>
              <a:rPr lang="cs-CZ" noProof="0"/>
              <a:t>Indikátor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3A40C68D-4624-92AB-4247-660B863415A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6584391" y="3617915"/>
            <a:ext cx="6480000" cy="5111748"/>
          </a:xfrm>
          <a:noFill/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cs-CZ" noProof="0"/>
              <a:t>Kliknutím vložíte obrázek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E4A3BD3F-7DB7-CF3D-45D4-59C30862F06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951802" y="3617914"/>
            <a:ext cx="6480000" cy="5111748"/>
          </a:xfrm>
          <a:noFill/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cs-CZ" noProof="0"/>
              <a:t>Kliknutím vložíte obrázek</a:t>
            </a:r>
          </a:p>
        </p:txBody>
      </p:sp>
      <p:sp>
        <p:nvSpPr>
          <p:cNvPr id="15" name="Picture Placeholder 1">
            <a:extLst>
              <a:ext uri="{FF2B5EF4-FFF2-40B4-BE49-F238E27FC236}">
                <a16:creationId xmlns:a16="http://schemas.microsoft.com/office/drawing/2014/main" id="{A9C2ADE6-9143-29D1-EC24-1F7464D8942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319214" y="3617913"/>
            <a:ext cx="6480000" cy="5111748"/>
          </a:xfrm>
          <a:noFill/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cs-CZ" noProof="0"/>
              <a:t>Kliknutím vložíte obrázek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367422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5499" userDrawn="1">
          <p15:clr>
            <a:srgbClr val="FBAE40"/>
          </p15:clr>
        </p15:guide>
        <p15:guide id="5" orient="horz" pos="5930" userDrawn="1">
          <p15:clr>
            <a:srgbClr val="FBAE40"/>
          </p15:clr>
        </p15:guide>
        <p15:guide id="6" orient="horz" pos="1666" userDrawn="1">
          <p15:clr>
            <a:srgbClr val="FBAE40"/>
          </p15:clr>
        </p15:guide>
        <p15:guide id="7" orient="horz" pos="1440" userDrawn="1">
          <p15:clr>
            <a:srgbClr val="FBAE40"/>
          </p15:clr>
        </p15:guide>
        <p15:guide id="8" orient="horz" pos="691" userDrawn="1">
          <p15:clr>
            <a:srgbClr val="FBAE40"/>
          </p15:clr>
        </p15:guide>
        <p15:guide id="9" orient="horz" pos="6815" userDrawn="1">
          <p15:clr>
            <a:srgbClr val="FBAE40"/>
          </p15:clr>
        </p15:guide>
        <p15:guide id="15" pos="5639" userDrawn="1">
          <p15:clr>
            <a:srgbClr val="FBAE40"/>
          </p15:clr>
        </p15:guide>
        <p15:guide id="18" pos="9721" userDrawn="1">
          <p15:clr>
            <a:srgbClr val="FBAE40"/>
          </p15:clr>
        </p15:guide>
        <p15:guide id="19" pos="10447" userDrawn="1">
          <p15:clr>
            <a:srgbClr val="FBAE40"/>
          </p15:clr>
        </p15:guide>
        <p15:guide id="20" pos="4913" userDrawn="1">
          <p15:clr>
            <a:srgbClr val="FBAE40"/>
          </p15:clr>
        </p15:guide>
        <p15:guide id="23" pos="7680" userDrawn="1">
          <p15:clr>
            <a:srgbClr val="FBAE40"/>
          </p15:clr>
        </p15:guide>
        <p15:guide id="24" orient="horz" pos="2279" userDrawn="1">
          <p15:clr>
            <a:srgbClr val="FBAE40"/>
          </p15:clr>
        </p15:guide>
        <p15:guide id="25" orient="horz" pos="7495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"/>
          <p:cNvSpPr>
            <a:spLocks noGrp="1"/>
          </p:cNvSpPr>
          <p:nvPr>
            <p:ph type="body" idx="1" hasCustomPrompt="1"/>
          </p:nvPr>
        </p:nvSpPr>
        <p:spPr>
          <a:xfrm>
            <a:off x="3298824" y="6750050"/>
            <a:ext cx="13873176" cy="4068763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bg2"/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noProof="0"/>
              <a:t>Podnadpis nebo doplňující text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3298824" y="1096963"/>
            <a:ext cx="13862051" cy="4752975"/>
          </a:xfrm>
        </p:spPr>
        <p:txBody>
          <a:bodyPr anchor="b">
            <a:normAutofit/>
          </a:bodyPr>
          <a:lstStyle>
            <a:lvl1pPr>
              <a:defRPr sz="9600">
                <a:solidFill>
                  <a:schemeClr val="tx2"/>
                </a:solidFill>
              </a:defRPr>
            </a:lvl1pPr>
          </a:lstStyle>
          <a:p>
            <a:r>
              <a:rPr lang="cs-CZ" noProof="0"/>
              <a:t>Název kapitoly</a:t>
            </a:r>
          </a:p>
        </p:txBody>
      </p:sp>
    </p:spTree>
    <p:extLst>
      <p:ext uri="{BB962C8B-B14F-4D97-AF65-F5344CB8AC3E}">
        <p14:creationId xmlns:p14="http://schemas.microsoft.com/office/powerpoint/2010/main" val="1612244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52" userDrawn="1">
          <p15:clr>
            <a:srgbClr val="FBAE40"/>
          </p15:clr>
        </p15:guide>
        <p15:guide id="2" orient="horz" pos="6815" userDrawn="1">
          <p15:clr>
            <a:srgbClr val="FBAE40"/>
          </p15:clr>
        </p15:guide>
        <p15:guide id="3" orient="horz" pos="3685" userDrawn="1">
          <p15:clr>
            <a:srgbClr val="FBAE40"/>
          </p15:clr>
        </p15:guide>
        <p15:guide id="4" orient="horz" pos="691" userDrawn="1">
          <p15:clr>
            <a:srgbClr val="FBAE40"/>
          </p15:clr>
        </p15:guide>
        <p15:guide id="5" pos="2078" userDrawn="1">
          <p15:clr>
            <a:srgbClr val="FBAE40"/>
          </p15:clr>
        </p15:guide>
        <p15:guide id="6" pos="1081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">
            <a:extLst>
              <a:ext uri="{FF2B5EF4-FFF2-40B4-BE49-F238E27FC236}">
                <a16:creationId xmlns:a16="http://schemas.microsoft.com/office/drawing/2014/main" id="{C20395FC-EA6F-4277-D96F-E7B7212537F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298826" y="3617913"/>
            <a:ext cx="17220310" cy="6842823"/>
          </a:xfrm>
          <a:noFill/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cs-CZ" noProof="0"/>
              <a:t>Kliknutím vložíte obrázek</a:t>
            </a:r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E1FB5106-1A33-1A71-2395-9C68FB55DD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34367887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80" userDrawn="1">
          <p15:clr>
            <a:srgbClr val="FBAE40"/>
          </p15:clr>
        </p15:guide>
        <p15:guide id="2" pos="2078" userDrawn="1">
          <p15:clr>
            <a:srgbClr val="FBAE40"/>
          </p15:clr>
        </p15:guide>
        <p15:guide id="3" pos="13282" userDrawn="1">
          <p15:clr>
            <a:srgbClr val="FBAE40"/>
          </p15:clr>
        </p15:guide>
        <p15:guide id="5" orient="horz" pos="7495" userDrawn="1">
          <p15:clr>
            <a:srgbClr val="FBAE40"/>
          </p15:clr>
        </p15:guide>
        <p15:guide id="6" orient="horz" pos="1666" userDrawn="1">
          <p15:clr>
            <a:srgbClr val="FBAE40"/>
          </p15:clr>
        </p15:guide>
        <p15:guide id="7" orient="horz" pos="691" userDrawn="1">
          <p15:clr>
            <a:srgbClr val="FBAE40"/>
          </p15:clr>
        </p15:guide>
        <p15:guide id="11" orient="horz" pos="2279" userDrawn="1">
          <p15:clr>
            <a:srgbClr val="FBAE40"/>
          </p15:clr>
        </p15:guide>
        <p15:guide id="12" orient="horz" pos="4887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">
            <a:extLst>
              <a:ext uri="{FF2B5EF4-FFF2-40B4-BE49-F238E27FC236}">
                <a16:creationId xmlns:a16="http://schemas.microsoft.com/office/drawing/2014/main" id="{C20395FC-EA6F-4277-D96F-E7B7212537F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2654980" y="2644775"/>
            <a:ext cx="10409806" cy="6734176"/>
          </a:xfrm>
          <a:noFill/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cs-CZ" noProof="0"/>
              <a:t>Kliknutím vložíte obrázek</a:t>
            </a:r>
          </a:p>
        </p:txBody>
      </p:sp>
      <p:sp>
        <p:nvSpPr>
          <p:cNvPr id="12" name="Text Placeholder">
            <a:extLst>
              <a:ext uri="{FF2B5EF4-FFF2-40B4-BE49-F238E27FC236}">
                <a16:creationId xmlns:a16="http://schemas.microsoft.com/office/drawing/2014/main" id="{2146C709-A443-73FB-3701-115F0771E1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19215" y="4949825"/>
            <a:ext cx="10872785" cy="5803520"/>
          </a:xfrm>
        </p:spPr>
        <p:txBody>
          <a:bodyPr/>
          <a:lstStyle/>
          <a:p>
            <a:pPr lvl="0"/>
            <a:r>
              <a:rPr lang="cs-CZ" noProof="0"/>
              <a:t>Kliknutím vložíte text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13" name="Subtitle Placeholder">
            <a:extLst>
              <a:ext uri="{FF2B5EF4-FFF2-40B4-BE49-F238E27FC236}">
                <a16:creationId xmlns:a16="http://schemas.microsoft.com/office/drawing/2014/main" id="{C69BE22D-5D52-8AB4-5A68-84440683D6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19214" y="2644775"/>
            <a:ext cx="10872785" cy="1764412"/>
          </a:xfrm>
        </p:spPr>
        <p:txBody>
          <a:bodyPr anchor="t" anchorCtr="0">
            <a:noAutofit/>
          </a:bodyPr>
          <a:lstStyle>
            <a:lvl1pPr marL="0" indent="0">
              <a:buFontTx/>
              <a:buNone/>
              <a:defRPr sz="6000" b="0"/>
            </a:lvl1pPr>
          </a:lstStyle>
          <a:p>
            <a:pPr lvl="0"/>
            <a:r>
              <a:rPr lang="cs-CZ" noProof="0"/>
              <a:t>Podnadpis</a:t>
            </a:r>
            <a:br>
              <a:rPr lang="cs-CZ" noProof="0"/>
            </a:br>
            <a:r>
              <a:rPr lang="cs-CZ" noProof="0"/>
              <a:t>nebo libovolný text</a:t>
            </a:r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E1FB5106-1A33-1A71-2395-9C68FB55DD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31868282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80" userDrawn="1">
          <p15:clr>
            <a:srgbClr val="FBAE40"/>
          </p15:clr>
        </p15:guide>
        <p15:guide id="3" pos="14529" userDrawn="1">
          <p15:clr>
            <a:srgbClr val="FBAE40"/>
          </p15:clr>
        </p15:guide>
        <p15:guide id="4" pos="8179" userDrawn="1">
          <p15:clr>
            <a:srgbClr val="FBAE40"/>
          </p15:clr>
        </p15:guide>
        <p15:guide id="5" orient="horz" pos="3934" userDrawn="1">
          <p15:clr>
            <a:srgbClr val="FBAE40"/>
          </p15:clr>
        </p15:guide>
        <p15:guide id="6" orient="horz" pos="1440" userDrawn="1">
          <p15:clr>
            <a:srgbClr val="FBAE40"/>
          </p15:clr>
        </p15:guide>
        <p15:guide id="7" orient="horz" pos="691" userDrawn="1">
          <p15:clr>
            <a:srgbClr val="FBAE40"/>
          </p15:clr>
        </p15:guide>
        <p15:guide id="9" orient="horz" pos="6815" userDrawn="1">
          <p15:clr>
            <a:srgbClr val="FBAE40"/>
          </p15:clr>
        </p15:guide>
        <p15:guide id="10" orient="horz" pos="3118" userDrawn="1">
          <p15:clr>
            <a:srgbClr val="FBAE40"/>
          </p15:clr>
        </p15:guide>
        <p15:guide id="11" orient="horz" pos="1666" userDrawn="1">
          <p15:clr>
            <a:srgbClr val="FBAE40"/>
          </p15:clr>
        </p15:guide>
        <p15:guide id="12" orient="horz" pos="2778" userDrawn="1">
          <p15:clr>
            <a:srgbClr val="FBAE40"/>
          </p15:clr>
        </p15:guide>
        <p15:guide id="13" orient="horz" pos="7495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">
            <a:extLst>
              <a:ext uri="{FF2B5EF4-FFF2-40B4-BE49-F238E27FC236}">
                <a16:creationId xmlns:a16="http://schemas.microsoft.com/office/drawing/2014/main" id="{C20395FC-EA6F-4277-D96F-E7B7212537F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2984163" y="5057775"/>
            <a:ext cx="10080623" cy="4781170"/>
          </a:xfrm>
          <a:noFill/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cs-CZ" noProof="0"/>
              <a:t>Kliknutím vložíte obrázek</a:t>
            </a:r>
          </a:p>
        </p:txBody>
      </p:sp>
      <p:sp>
        <p:nvSpPr>
          <p:cNvPr id="12" name="Text Placeholder">
            <a:extLst>
              <a:ext uri="{FF2B5EF4-FFF2-40B4-BE49-F238E27FC236}">
                <a16:creationId xmlns:a16="http://schemas.microsoft.com/office/drawing/2014/main" id="{2146C709-A443-73FB-3701-115F0771E1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19213" y="4949826"/>
            <a:ext cx="10872787" cy="6121400"/>
          </a:xfrm>
        </p:spPr>
        <p:txBody>
          <a:bodyPr/>
          <a:lstStyle/>
          <a:p>
            <a:pPr lvl="0"/>
            <a:r>
              <a:rPr lang="cs-CZ" noProof="0"/>
              <a:t>Kliknutím vložíte text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13" name="Subtitle Placeholder">
            <a:extLst>
              <a:ext uri="{FF2B5EF4-FFF2-40B4-BE49-F238E27FC236}">
                <a16:creationId xmlns:a16="http://schemas.microsoft.com/office/drawing/2014/main" id="{C69BE22D-5D52-8AB4-5A68-84440683D6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19212" y="2644775"/>
            <a:ext cx="21745574" cy="1764413"/>
          </a:xfrm>
        </p:spPr>
        <p:txBody>
          <a:bodyPr anchor="t" anchorCtr="0">
            <a:noAutofit/>
          </a:bodyPr>
          <a:lstStyle>
            <a:lvl1pPr marL="0" indent="0">
              <a:buFontTx/>
              <a:buNone/>
              <a:defRPr sz="6000" b="0"/>
            </a:lvl1pPr>
          </a:lstStyle>
          <a:p>
            <a:pPr lvl="0"/>
            <a:r>
              <a:rPr lang="cs-CZ" noProof="0"/>
              <a:t>Podnadpis</a:t>
            </a:r>
            <a:br>
              <a:rPr lang="cs-CZ" noProof="0"/>
            </a:br>
            <a:r>
              <a:rPr lang="cs-CZ" noProof="0"/>
              <a:t>nebo libovolný text</a:t>
            </a:r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E1FB5106-1A33-1A71-2395-9C68FB55DD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41373612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80" userDrawn="1">
          <p15:clr>
            <a:srgbClr val="FBAE40"/>
          </p15:clr>
        </p15:guide>
        <p15:guide id="4" pos="8179" userDrawn="1">
          <p15:clr>
            <a:srgbClr val="FBAE40"/>
          </p15:clr>
        </p15:guide>
        <p15:guide id="6" orient="horz" pos="1440" userDrawn="1">
          <p15:clr>
            <a:srgbClr val="FBAE40"/>
          </p15:clr>
        </p15:guide>
        <p15:guide id="7" orient="horz" pos="691" userDrawn="1">
          <p15:clr>
            <a:srgbClr val="FBAE40"/>
          </p15:clr>
        </p15:guide>
        <p15:guide id="9" orient="horz" pos="6815" userDrawn="1">
          <p15:clr>
            <a:srgbClr val="FBAE40"/>
          </p15:clr>
        </p15:guide>
        <p15:guide id="10" orient="horz" pos="2778" userDrawn="1">
          <p15:clr>
            <a:srgbClr val="FBAE40"/>
          </p15:clr>
        </p15:guide>
        <p15:guide id="11" orient="horz" pos="1666" userDrawn="1">
          <p15:clr>
            <a:srgbClr val="FBAE40"/>
          </p15:clr>
        </p15:guide>
        <p15:guide id="12" orient="horz" pos="3118" userDrawn="1">
          <p15:clr>
            <a:srgbClr val="FBAE40"/>
          </p15:clr>
        </p15:guide>
        <p15:guide id="13" orient="horz" pos="3186" userDrawn="1">
          <p15:clr>
            <a:srgbClr val="FBAE40"/>
          </p15:clr>
        </p15:guide>
        <p15:guide id="14" orient="horz" pos="7495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a dva malé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">
            <a:extLst>
              <a:ext uri="{FF2B5EF4-FFF2-40B4-BE49-F238E27FC236}">
                <a16:creationId xmlns:a16="http://schemas.microsoft.com/office/drawing/2014/main" id="{C20395FC-EA6F-4277-D96F-E7B7212537F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319214" y="2699544"/>
            <a:ext cx="11088000" cy="8316912"/>
          </a:xfrm>
          <a:noFill/>
        </p:spPr>
        <p:txBody>
          <a:bodyPr lIns="72000" rIns="72000"/>
          <a:lstStyle>
            <a:lvl1pPr marL="0" indent="0">
              <a:buFontTx/>
              <a:buNone/>
              <a:defRPr/>
            </a:lvl1pPr>
          </a:lstStyle>
          <a:p>
            <a:r>
              <a:rPr lang="cs-CZ" noProof="0"/>
              <a:t>Kliknutím vložíte obrázek</a:t>
            </a:r>
          </a:p>
        </p:txBody>
      </p:sp>
      <p:sp>
        <p:nvSpPr>
          <p:cNvPr id="4" name="Picture Placeholder">
            <a:extLst>
              <a:ext uri="{FF2B5EF4-FFF2-40B4-BE49-F238E27FC236}">
                <a16:creationId xmlns:a16="http://schemas.microsoft.com/office/drawing/2014/main" id="{9BD813A7-1093-7313-A7A0-6E9501F2DA1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3504290" y="2699544"/>
            <a:ext cx="9560495" cy="3960812"/>
          </a:xfrm>
          <a:noFill/>
        </p:spPr>
        <p:txBody>
          <a:bodyPr lIns="72000" rIns="72000"/>
          <a:lstStyle>
            <a:lvl1pPr marL="0" indent="0">
              <a:buFontTx/>
              <a:buNone/>
              <a:defRPr/>
            </a:lvl1pPr>
          </a:lstStyle>
          <a:p>
            <a:r>
              <a:rPr lang="cs-CZ" noProof="0"/>
              <a:t>Kliknutím vložíte obrázek</a:t>
            </a:r>
          </a:p>
        </p:txBody>
      </p:sp>
      <p:sp>
        <p:nvSpPr>
          <p:cNvPr id="9" name="Picture Placeholder">
            <a:extLst>
              <a:ext uri="{FF2B5EF4-FFF2-40B4-BE49-F238E27FC236}">
                <a16:creationId xmlns:a16="http://schemas.microsoft.com/office/drawing/2014/main" id="{9E52F54A-615B-36B4-0453-52684A9C251C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3504290" y="6983000"/>
            <a:ext cx="6336464" cy="3997325"/>
          </a:xfrm>
          <a:noFill/>
        </p:spPr>
        <p:txBody>
          <a:bodyPr lIns="72000" rIns="72000"/>
          <a:lstStyle>
            <a:lvl1pPr marL="0" indent="0">
              <a:buFontTx/>
              <a:buNone/>
              <a:defRPr/>
            </a:lvl1pPr>
          </a:lstStyle>
          <a:p>
            <a:r>
              <a:rPr lang="cs-CZ" noProof="0" dirty="0"/>
              <a:t>Kliknutím vložíte obrázek</a:t>
            </a:r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E1FB5106-1A33-1A71-2395-9C68FB55DD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13167911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078" userDrawn="1">
          <p15:clr>
            <a:srgbClr val="FBAE40"/>
          </p15:clr>
        </p15:guide>
        <p15:guide id="3" pos="13282" userDrawn="1">
          <p15:clr>
            <a:srgbClr val="FBAE40"/>
          </p15:clr>
        </p15:guide>
        <p15:guide id="6" orient="horz" pos="1440" userDrawn="1">
          <p15:clr>
            <a:srgbClr val="FBAE40"/>
          </p15:clr>
        </p15:guide>
        <p15:guide id="7" orient="horz" pos="691" userDrawn="1">
          <p15:clr>
            <a:srgbClr val="FBAE40"/>
          </p15:clr>
        </p15:guide>
        <p15:guide id="8" orient="horz" pos="8176" userDrawn="1">
          <p15:clr>
            <a:srgbClr val="FBAE40"/>
          </p15:clr>
        </p15:guide>
        <p15:guide id="11" orient="horz" pos="2279" userDrawn="1">
          <p15:clr>
            <a:srgbClr val="FBAE40"/>
          </p15:clr>
        </p15:guide>
        <p15:guide id="12" pos="9063" userDrawn="1">
          <p15:clr>
            <a:srgbClr val="FBAE40"/>
          </p15:clr>
        </p15:guide>
        <p15:guide id="13" pos="9290" userDrawn="1">
          <p15:clr>
            <a:srgbClr val="FBAE40"/>
          </p15:clr>
        </p15:guide>
        <p15:guide id="15" orient="horz" pos="4774" userDrawn="1">
          <p15:clr>
            <a:srgbClr val="FBAE40"/>
          </p15:clr>
        </p15:guide>
        <p15:guide id="16" orient="horz" pos="7518" userDrawn="1">
          <p15:clr>
            <a:srgbClr val="FBAE40"/>
          </p15:clr>
        </p15:guide>
        <p15:guide id="17" orient="horz" pos="5000" userDrawn="1">
          <p15:clr>
            <a:srgbClr val="FBAE40"/>
          </p15:clr>
        </p15:guide>
        <p15:guide id="18" orient="horz" pos="1666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přes cel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Background">
            <a:extLst>
              <a:ext uri="{FF2B5EF4-FFF2-40B4-BE49-F238E27FC236}">
                <a16:creationId xmlns:a16="http://schemas.microsoft.com/office/drawing/2014/main" id="{C90A1D54-0380-8872-D40E-5172C7238720}"/>
              </a:ext>
            </a:extLst>
          </p:cNvPr>
          <p:cNvSpPr/>
          <p:nvPr userDrawn="1"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noProof="0"/>
          </a:p>
        </p:txBody>
      </p:sp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19E3996A-1FD2-CAC9-DDC1-AC5C7BC0743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-1"/>
            <a:ext cx="24384000" cy="13715999"/>
          </a:xfrm>
          <a:noFill/>
        </p:spPr>
        <p:txBody>
          <a:bodyPr lIns="72000" rIns="72000"/>
          <a:lstStyle>
            <a:lvl1pPr marL="0" indent="0" algn="l">
              <a:buFontTx/>
              <a:buNone/>
              <a:defRPr/>
            </a:lvl1pPr>
          </a:lstStyle>
          <a:p>
            <a:r>
              <a:rPr lang="cs-CZ" noProof="0"/>
              <a:t>Kliknutím vložíte obrázek</a:t>
            </a:r>
          </a:p>
        </p:txBody>
      </p:sp>
    </p:spTree>
    <p:extLst>
      <p:ext uri="{BB962C8B-B14F-4D97-AF65-F5344CB8AC3E}">
        <p14:creationId xmlns:p14="http://schemas.microsoft.com/office/powerpoint/2010/main" val="796238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80" userDrawn="1">
          <p15:clr>
            <a:srgbClr val="FBAE40"/>
          </p15:clr>
        </p15:guide>
        <p15:guide id="2" pos="2078" userDrawn="1">
          <p15:clr>
            <a:srgbClr val="FBAE40"/>
          </p15:clr>
        </p15:guide>
        <p15:guide id="3" pos="13282" userDrawn="1">
          <p15:clr>
            <a:srgbClr val="FBAE40"/>
          </p15:clr>
        </p15:guide>
        <p15:guide id="4" pos="7861" userDrawn="1">
          <p15:clr>
            <a:srgbClr val="FBAE40"/>
          </p15:clr>
        </p15:guide>
        <p15:guide id="5" pos="7499" userDrawn="1">
          <p15:clr>
            <a:srgbClr val="FBAE40"/>
          </p15:clr>
        </p15:guide>
        <p15:guide id="6" orient="horz" pos="4320" userDrawn="1">
          <p15:clr>
            <a:srgbClr val="FBAE40"/>
          </p15:clr>
        </p15:guide>
        <p15:guide id="7" orient="horz" pos="4139" userDrawn="1">
          <p15:clr>
            <a:srgbClr val="FBAE40"/>
          </p15:clr>
        </p15:guide>
        <p15:guide id="8" orient="horz" pos="4501" userDrawn="1">
          <p15:clr>
            <a:srgbClr val="FBAE40"/>
          </p15:clr>
        </p15:guide>
        <p15:guide id="9" orient="horz" pos="2937" userDrawn="1">
          <p15:clr>
            <a:srgbClr val="FBAE40"/>
          </p15:clr>
        </p15:guide>
        <p15:guide id="10" orient="horz" pos="2732" userDrawn="1">
          <p15:clr>
            <a:srgbClr val="FBAE40"/>
          </p15:clr>
        </p15:guide>
        <p15:guide id="11" orient="horz" pos="2256" userDrawn="1">
          <p15:clr>
            <a:srgbClr val="FBAE40"/>
          </p15:clr>
        </p15:guide>
        <p15:guide id="12" orient="horz" pos="1871" userDrawn="1">
          <p15:clr>
            <a:srgbClr val="FBAE40"/>
          </p15:clr>
        </p15:guide>
        <p15:guide id="13" orient="horz" pos="691" userDrawn="1">
          <p15:clr>
            <a:srgbClr val="FBAE40"/>
          </p15:clr>
        </p15:guide>
        <p15:guide id="14" orient="horz" pos="6815" userDrawn="1">
          <p15:clr>
            <a:srgbClr val="FBAE40"/>
          </p15:clr>
        </p15:guide>
        <p15:guide id="15" orient="horz" pos="7495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elový přík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BB6472B-85F1-67B9-FA89-8B5CC6CDBD0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19214" y="3581400"/>
            <a:ext cx="6480002" cy="6074649"/>
          </a:xfrm>
          <a:solidFill>
            <a:srgbClr val="E0D7C6"/>
          </a:solidFill>
        </p:spPr>
        <p:txBody>
          <a:bodyPr lIns="360000" tIns="288000" rIns="360000" bIns="28800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 noProof="0"/>
              <a:t>Kliknutím vložíte text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4" name="Arrow Placeholder 2">
            <a:extLst>
              <a:ext uri="{FF2B5EF4-FFF2-40B4-BE49-F238E27FC236}">
                <a16:creationId xmlns:a16="http://schemas.microsoft.com/office/drawing/2014/main" id="{D1F05A1A-32AC-C8BD-8DBC-97988EE24B3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684393" y="6531468"/>
            <a:ext cx="648000" cy="648000"/>
          </a:xfrm>
          <a:prstGeom prst="rightArrow">
            <a:avLst>
              <a:gd name="adj1" fmla="val 50000"/>
              <a:gd name="adj2" fmla="val 69261"/>
            </a:avLst>
          </a:prstGeom>
          <a:solidFill>
            <a:schemeClr val="bg2"/>
          </a:solidFill>
          <a:ln>
            <a:noFill/>
          </a:ln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cs-CZ" noProof="0"/>
              <a:t> 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951EB7A-9CB5-EB2C-D34F-C8FFD85AD57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952000" y="3582000"/>
            <a:ext cx="6480002" cy="6074064"/>
          </a:xfrm>
          <a:solidFill>
            <a:schemeClr val="bg1">
              <a:lumMod val="85000"/>
            </a:schemeClr>
          </a:solidFill>
        </p:spPr>
        <p:txBody>
          <a:bodyPr lIns="360000" tIns="288000" rIns="360000" bIns="28800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 noProof="0"/>
              <a:t>Kliknutím vložíte text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3" name="Arrow Placeholder 1">
            <a:extLst>
              <a:ext uri="{FF2B5EF4-FFF2-40B4-BE49-F238E27FC236}">
                <a16:creationId xmlns:a16="http://schemas.microsoft.com/office/drawing/2014/main" id="{E0235ACE-76DD-48C2-8AC2-65006062F52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51607" y="6531468"/>
            <a:ext cx="648000" cy="648000"/>
          </a:xfrm>
          <a:prstGeom prst="rightArrow">
            <a:avLst>
              <a:gd name="adj1" fmla="val 50000"/>
              <a:gd name="adj2" fmla="val 69261"/>
            </a:avLst>
          </a:prstGeom>
          <a:solidFill>
            <a:schemeClr val="bg2"/>
          </a:solidFill>
          <a:ln>
            <a:noFill/>
          </a:ln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cs-CZ" noProof="0"/>
              <a:t> </a:t>
            </a:r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32658CC4-92EE-1F5C-E8D4-1831CE71590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6584786" y="3582000"/>
            <a:ext cx="6480002" cy="6074064"/>
          </a:xfrm>
          <a:solidFill>
            <a:schemeClr val="accent1"/>
          </a:solidFill>
        </p:spPr>
        <p:txBody>
          <a:bodyPr lIns="360000" tIns="288000" rIns="360000" bIns="288000" anchor="ctr" anchorCtr="0"/>
          <a:lstStyle>
            <a:lvl1pPr marL="0" indent="0">
              <a:buFontTx/>
              <a:buNone/>
              <a:defRPr b="0">
                <a:solidFill>
                  <a:schemeClr val="bg2"/>
                </a:solidFill>
                <a:latin typeface="Rubik Medium" pitchFamily="2" charset="-79"/>
                <a:cs typeface="Rubik Medium" pitchFamily="2" charset="-79"/>
              </a:defRPr>
            </a:lvl1pPr>
            <a:lvl2pPr>
              <a:defRPr b="0">
                <a:solidFill>
                  <a:schemeClr val="bg2"/>
                </a:solidFill>
                <a:latin typeface="Rubik Medium" pitchFamily="2" charset="-79"/>
                <a:cs typeface="Rubik Medium" pitchFamily="2" charset="-79"/>
              </a:defRPr>
            </a:lvl2pPr>
            <a:lvl3pPr>
              <a:defRPr b="0">
                <a:solidFill>
                  <a:schemeClr val="bg2"/>
                </a:solidFill>
                <a:latin typeface="Rubik Medium" pitchFamily="2" charset="-79"/>
                <a:cs typeface="Rubik Medium" pitchFamily="2" charset="-79"/>
              </a:defRPr>
            </a:lvl3pPr>
            <a:lvl4pPr>
              <a:defRPr b="0">
                <a:solidFill>
                  <a:schemeClr val="bg2"/>
                </a:solidFill>
                <a:latin typeface="Rubik Medium" pitchFamily="2" charset="-79"/>
                <a:cs typeface="Rubik Medium" pitchFamily="2" charset="-79"/>
              </a:defRPr>
            </a:lvl4pPr>
            <a:lvl5pPr>
              <a:defRPr b="0">
                <a:solidFill>
                  <a:schemeClr val="bg2"/>
                </a:solidFill>
                <a:latin typeface="Rubik Medium" pitchFamily="2" charset="-79"/>
                <a:cs typeface="Rubik Medium" pitchFamily="2" charset="-79"/>
              </a:defRPr>
            </a:lvl5pPr>
          </a:lstStyle>
          <a:p>
            <a:pPr lvl="0"/>
            <a:r>
              <a:rPr lang="cs-CZ" noProof="0"/>
              <a:t>Kliknutím vložíte text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27213880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831" userDrawn="1">
          <p15:clr>
            <a:srgbClr val="FBAE40"/>
          </p15:clr>
        </p15:guide>
        <p15:guide id="5" orient="horz" pos="7495" userDrawn="1">
          <p15:clr>
            <a:srgbClr val="FBAE40"/>
          </p15:clr>
        </p15:guide>
        <p15:guide id="6" orient="horz" pos="2256" userDrawn="1">
          <p15:clr>
            <a:srgbClr val="FBAE40"/>
          </p15:clr>
        </p15:guide>
        <p15:guide id="7" orient="horz" pos="1825" userDrawn="1">
          <p15:clr>
            <a:srgbClr val="FBAE40"/>
          </p15:clr>
        </p15:guide>
        <p15:guide id="8" orient="horz" pos="691" userDrawn="1">
          <p15:clr>
            <a:srgbClr val="FBAE40"/>
          </p15:clr>
        </p15:guide>
        <p15:guide id="9" orient="horz" pos="6815" userDrawn="1">
          <p15:clr>
            <a:srgbClr val="FBAE40"/>
          </p15:clr>
        </p15:guide>
        <p15:guide id="15" pos="5639" userDrawn="1">
          <p15:clr>
            <a:srgbClr val="FBAE40"/>
          </p15:clr>
        </p15:guide>
        <p15:guide id="18" pos="9721" userDrawn="1">
          <p15:clr>
            <a:srgbClr val="FBAE40"/>
          </p15:clr>
        </p15:guide>
        <p15:guide id="19" pos="10447" userDrawn="1">
          <p15:clr>
            <a:srgbClr val="FBAE40"/>
          </p15:clr>
        </p15:guide>
        <p15:guide id="20" pos="4913" userDrawn="1">
          <p15:clr>
            <a:srgbClr val="FBAE40"/>
          </p15:clr>
        </p15:guide>
        <p15:guide id="24" orient="horz" pos="6429" userDrawn="1">
          <p15:clr>
            <a:srgbClr val="FBAE40"/>
          </p15:clr>
        </p15:guide>
        <p15:guide id="25" orient="horz" pos="14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é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hoto Placeholder">
            <a:extLst>
              <a:ext uri="{FF2B5EF4-FFF2-40B4-BE49-F238E27FC236}">
                <a16:creationId xmlns:a16="http://schemas.microsoft.com/office/drawing/2014/main" id="{1E976D04-1C12-5F79-7B58-2D0BCB792142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679575" y="3402013"/>
            <a:ext cx="5183188" cy="5184000"/>
          </a:xfrm>
          <a:solidFill>
            <a:schemeClr val="bg1">
              <a:lumMod val="95000"/>
            </a:schemeClr>
          </a:solidFill>
        </p:spPr>
        <p:txBody>
          <a:bodyPr lIns="0" rIns="0" bIns="0" anchor="t" anchorCtr="0">
            <a:normAutofit/>
          </a:bodyPr>
          <a:lstStyle>
            <a:lvl1pPr marL="0" indent="0" algn="l">
              <a:buFontTx/>
              <a:buNone/>
              <a:defRPr sz="3400"/>
            </a:lvl1pPr>
          </a:lstStyle>
          <a:p>
            <a:r>
              <a:rPr lang="cs-CZ" noProof="0"/>
              <a:t>Kliknutím vložíte foto</a:t>
            </a:r>
          </a:p>
        </p:txBody>
      </p:sp>
      <p:sp>
        <p:nvSpPr>
          <p:cNvPr id="10" name="Company position">
            <a:extLst>
              <a:ext uri="{FF2B5EF4-FFF2-40B4-BE49-F238E27FC236}">
                <a16:creationId xmlns:a16="http://schemas.microsoft.com/office/drawing/2014/main" id="{1E254616-E526-9D27-8751-32BA8D6A5DC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654925" y="6930190"/>
            <a:ext cx="9577388" cy="165582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4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Pozice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4926" y="4662000"/>
            <a:ext cx="9577388" cy="1582737"/>
          </a:xfrm>
        </p:spPr>
        <p:txBody>
          <a:bodyPr anchor="b" anchorCtr="0">
            <a:normAutofit/>
          </a:bodyPr>
          <a:lstStyle>
            <a:lvl1pPr>
              <a:defRPr sz="5400">
                <a:solidFill>
                  <a:schemeClr val="bg2"/>
                </a:solidFill>
              </a:defRPr>
            </a:lvl1pPr>
          </a:lstStyle>
          <a:p>
            <a:r>
              <a:rPr lang="cs-CZ" noProof="0"/>
              <a:t>Jméno</a:t>
            </a:r>
            <a:br>
              <a:rPr lang="cs-CZ" noProof="0"/>
            </a:br>
            <a:r>
              <a:rPr lang="cs-CZ" noProof="0"/>
              <a:t>Příjmení</a:t>
            </a:r>
          </a:p>
        </p:txBody>
      </p:sp>
    </p:spTree>
    <p:extLst>
      <p:ext uri="{BB962C8B-B14F-4D97-AF65-F5344CB8AC3E}">
        <p14:creationId xmlns:p14="http://schemas.microsoft.com/office/powerpoint/2010/main" val="8469645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22" userDrawn="1">
          <p15:clr>
            <a:srgbClr val="FBAE40"/>
          </p15:clr>
        </p15:guide>
        <p15:guide id="2" pos="1058" userDrawn="1">
          <p15:clr>
            <a:srgbClr val="FBAE40"/>
          </p15:clr>
        </p15:guide>
        <p15:guide id="3" pos="14529" userDrawn="1">
          <p15:clr>
            <a:srgbClr val="FBAE40"/>
          </p15:clr>
        </p15:guide>
        <p15:guide id="5" orient="horz" pos="2143" userDrawn="1">
          <p15:clr>
            <a:srgbClr val="FBAE40"/>
          </p15:clr>
        </p15:guide>
        <p15:guide id="7" orient="horz" pos="147" userDrawn="1">
          <p15:clr>
            <a:srgbClr val="FBAE40"/>
          </p15:clr>
        </p15:guide>
        <p15:guide id="8" orient="horz" pos="691" userDrawn="1">
          <p15:clr>
            <a:srgbClr val="FBAE40"/>
          </p15:clr>
        </p15:guide>
        <p15:guide id="9" orient="horz" pos="6815" userDrawn="1">
          <p15:clr>
            <a:srgbClr val="FBAE40"/>
          </p15:clr>
        </p15:guide>
        <p15:guide id="10" pos="10855" userDrawn="1">
          <p15:clr>
            <a:srgbClr val="FBAE40"/>
          </p15:clr>
        </p15:guide>
        <p15:guide id="11" pos="14030" userDrawn="1">
          <p15:clr>
            <a:srgbClr val="FBAE40"/>
          </p15:clr>
        </p15:guide>
        <p15:guide id="12" orient="horz" pos="5409" userDrawn="1">
          <p15:clr>
            <a:srgbClr val="FBAE40"/>
          </p15:clr>
        </p15:guide>
        <p15:guide id="14" orient="horz" pos="2937" userDrawn="1">
          <p15:clr>
            <a:srgbClr val="FBAE40"/>
          </p15:clr>
        </p15:guide>
        <p15:guide id="18" pos="4323" userDrawn="1">
          <p15:clr>
            <a:srgbClr val="FBAE40"/>
          </p15:clr>
        </p15:guide>
        <p15:guide id="19" orient="horz" pos="6588" userDrawn="1">
          <p15:clr>
            <a:srgbClr val="FBAE40"/>
          </p15:clr>
        </p15:guide>
        <p15:guide id="20" orient="horz" pos="3934" userDrawn="1">
          <p15:clr>
            <a:srgbClr val="FBAE40"/>
          </p15:clr>
        </p15:guide>
        <p15:guide id="21" orient="horz" pos="436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s logem partne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lient Logo">
            <a:extLst>
              <a:ext uri="{FF2B5EF4-FFF2-40B4-BE49-F238E27FC236}">
                <a16:creationId xmlns:a16="http://schemas.microsoft.com/office/drawing/2014/main" id="{D14538F3-AC7D-5944-8DC6-CD725231A4B8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5527020" y="6858000"/>
            <a:ext cx="5829300" cy="2921542"/>
          </a:xfrm>
        </p:spPr>
        <p:txBody>
          <a:bodyPr lIns="72000" rIns="7200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 noProof="0" dirty="0"/>
              <a:t>Logo klienta</a:t>
            </a:r>
          </a:p>
        </p:txBody>
      </p:sp>
      <p:sp>
        <p:nvSpPr>
          <p:cNvPr id="9" name="Speaker Placeholder">
            <a:extLst>
              <a:ext uri="{FF2B5EF4-FFF2-40B4-BE49-F238E27FC236}">
                <a16:creationId xmlns:a16="http://schemas.microsoft.com/office/drawing/2014/main" id="{12B8098D-7DF0-8D76-E191-B686D22EE9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98821" y="9203542"/>
            <a:ext cx="11953878" cy="576000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3600"/>
            </a:lvl1pPr>
          </a:lstStyle>
          <a:p>
            <a:pPr lvl="0"/>
            <a:r>
              <a:rPr lang="cs-CZ" noProof="0"/>
              <a:t>Jméno mluvčího / pozice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72945108-0482-6713-2D18-ED99DFDA52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98821" y="8258370"/>
            <a:ext cx="11953879" cy="792000"/>
          </a:xfrm>
        </p:spPr>
        <p:txBody>
          <a:bodyPr>
            <a:normAutofit/>
          </a:bodyPr>
          <a:lstStyle>
            <a:lvl1pPr marL="0" indent="0" algn="l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cs-CZ" noProof="0" dirty="0"/>
              <a:t>Podnadpis / mluvčí</a:t>
            </a:r>
          </a:p>
        </p:txBody>
      </p:sp>
      <p:sp>
        <p:nvSpPr>
          <p:cNvPr id="12" name="Title">
            <a:extLst>
              <a:ext uri="{FF2B5EF4-FFF2-40B4-BE49-F238E27FC236}">
                <a16:creationId xmlns:a16="http://schemas.microsoft.com/office/drawing/2014/main" id="{A0FB4132-14D0-4F12-359A-5033AF307F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98821" y="5009573"/>
            <a:ext cx="11953878" cy="3095625"/>
          </a:xfrm>
        </p:spPr>
        <p:txBody>
          <a:bodyPr anchor="b" anchorCtr="0">
            <a:normAutofit/>
          </a:bodyPr>
          <a:lstStyle>
            <a:lvl1pPr algn="l">
              <a:defRPr sz="8500" spc="-180" baseline="0">
                <a:solidFill>
                  <a:schemeClr val="bg2"/>
                </a:solidFill>
              </a:defRPr>
            </a:lvl1pPr>
          </a:lstStyle>
          <a:p>
            <a:r>
              <a:rPr lang="cs-CZ" noProof="0" dirty="0"/>
              <a:t>Název prezentace</a:t>
            </a:r>
          </a:p>
        </p:txBody>
      </p:sp>
    </p:spTree>
    <p:extLst>
      <p:ext uri="{BB962C8B-B14F-4D97-AF65-F5344CB8AC3E}">
        <p14:creationId xmlns:p14="http://schemas.microsoft.com/office/powerpoint/2010/main" val="41123863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78" userDrawn="1">
          <p15:clr>
            <a:srgbClr val="FBAE40"/>
          </p15:clr>
        </p15:guide>
        <p15:guide id="2" pos="9608" userDrawn="1">
          <p15:clr>
            <a:srgbClr val="FBAE40"/>
          </p15:clr>
        </p15:guide>
        <p15:guide id="3" orient="horz" pos="6656" userDrawn="1">
          <p15:clr>
            <a:srgbClr val="FBAE40"/>
          </p15:clr>
        </p15:guide>
        <p15:guide id="4" orient="horz" pos="6497" userDrawn="1">
          <p15:clr>
            <a:srgbClr val="FBAE40"/>
          </p15:clr>
        </p15:guide>
        <p15:guide id="9" orient="horz" pos="8017" userDrawn="1">
          <p15:clr>
            <a:srgbClr val="FBAE40"/>
          </p15:clr>
        </p15:guide>
        <p15:guide id="10" pos="13282" userDrawn="1">
          <p15:clr>
            <a:srgbClr val="FBAE40"/>
          </p15:clr>
        </p15:guide>
        <p15:guide id="11" orient="horz" pos="7155" userDrawn="1">
          <p15:clr>
            <a:srgbClr val="FBAE40"/>
          </p15:clr>
        </p15:guide>
        <p15:guide id="12" pos="9245" userDrawn="1">
          <p15:clr>
            <a:srgbClr val="FBAE40"/>
          </p15:clr>
        </p15:guide>
        <p15:guide id="13" orient="horz" pos="7314" userDrawn="1">
          <p15:clr>
            <a:srgbClr val="FBAE40"/>
          </p15:clr>
        </p15:guide>
        <p15:guide id="14" orient="horz" pos="7677" userDrawn="1">
          <p15:clr>
            <a:srgbClr val="FBAE40"/>
          </p15:clr>
        </p15:guide>
        <p15:guide id="15" orient="horz" pos="4320" userDrawn="1">
          <p15:clr>
            <a:srgbClr val="FBAE40"/>
          </p15:clr>
        </p15:guide>
        <p15:guide id="16" orient="horz" pos="4547" userDrawn="1">
          <p15:clr>
            <a:srgbClr val="FBAE40"/>
          </p15:clr>
        </p15:guide>
        <p15:guide id="17" orient="horz" pos="273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portré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hoto Placeholder 2">
            <a:extLst>
              <a:ext uri="{FF2B5EF4-FFF2-40B4-BE49-F238E27FC236}">
                <a16:creationId xmlns:a16="http://schemas.microsoft.com/office/drawing/2014/main" id="{F73232F3-F418-8A0B-4BF6-54D728D4FCC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2731750" y="4123510"/>
            <a:ext cx="4464050" cy="4464863"/>
          </a:xfrm>
          <a:solidFill>
            <a:schemeClr val="bg1">
              <a:lumMod val="95000"/>
            </a:schemeClr>
          </a:solidFill>
        </p:spPr>
        <p:txBody>
          <a:bodyPr lIns="0" rIns="0" bIns="0" anchor="t" anchorCtr="0">
            <a:normAutofit/>
          </a:bodyPr>
          <a:lstStyle>
            <a:lvl1pPr marL="0" indent="0" algn="l">
              <a:buFontTx/>
              <a:buNone/>
              <a:defRPr sz="3400"/>
            </a:lvl1pPr>
          </a:lstStyle>
          <a:p>
            <a:r>
              <a:rPr lang="cs-CZ" noProof="0"/>
              <a:t>Kliknutím vložíte foto</a:t>
            </a:r>
          </a:p>
        </p:txBody>
      </p:sp>
      <p:sp>
        <p:nvSpPr>
          <p:cNvPr id="20" name="Photo Placeholder 1">
            <a:extLst>
              <a:ext uri="{FF2B5EF4-FFF2-40B4-BE49-F238E27FC236}">
                <a16:creationId xmlns:a16="http://schemas.microsoft.com/office/drawing/2014/main" id="{1E976D04-1C12-5F79-7B58-2D0BCB792142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679575" y="4121149"/>
            <a:ext cx="4464050" cy="4464863"/>
          </a:xfrm>
          <a:solidFill>
            <a:schemeClr val="bg1">
              <a:lumMod val="95000"/>
            </a:schemeClr>
          </a:solidFill>
        </p:spPr>
        <p:txBody>
          <a:bodyPr lIns="0" rIns="0" bIns="0" anchor="t" anchorCtr="0">
            <a:normAutofit/>
          </a:bodyPr>
          <a:lstStyle>
            <a:lvl1pPr marL="0" indent="0" algn="l">
              <a:buFontTx/>
              <a:buNone/>
              <a:defRPr sz="3400"/>
            </a:lvl1pPr>
          </a:lstStyle>
          <a:p>
            <a:r>
              <a:rPr lang="cs-CZ" noProof="0"/>
              <a:t>Kliknutím vložíte foto</a:t>
            </a:r>
          </a:p>
        </p:txBody>
      </p:sp>
      <p:sp>
        <p:nvSpPr>
          <p:cNvPr id="4" name="Company position 2">
            <a:extLst>
              <a:ext uri="{FF2B5EF4-FFF2-40B4-BE49-F238E27FC236}">
                <a16:creationId xmlns:a16="http://schemas.microsoft.com/office/drawing/2014/main" id="{FE5CE453-71D0-3B74-21A0-89CEE0162D9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7880014" y="7076261"/>
            <a:ext cx="5184774" cy="151211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4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Pozice</a:t>
            </a:r>
          </a:p>
        </p:txBody>
      </p:sp>
      <p:sp>
        <p:nvSpPr>
          <p:cNvPr id="7" name="Name Surname 2">
            <a:extLst>
              <a:ext uri="{FF2B5EF4-FFF2-40B4-BE49-F238E27FC236}">
                <a16:creationId xmlns:a16="http://schemas.microsoft.com/office/drawing/2014/main" id="{FDEA9998-E081-8CB8-11E7-A2505269E09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880015" y="4841875"/>
            <a:ext cx="5184774" cy="1584325"/>
          </a:xfrm>
        </p:spPr>
        <p:txBody>
          <a:bodyPr anchor="b" anchorCtr="0">
            <a:normAutofit/>
          </a:bodyPr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ct val="0"/>
              </a:spcBef>
              <a:buFontTx/>
              <a:buNone/>
              <a:defRPr lang="cs-CZ" sz="5400" b="1" kern="1200" noProof="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cs-CZ" noProof="0"/>
              <a:t>Jméno</a:t>
            </a:r>
            <a:br>
              <a:rPr lang="cs-CZ" noProof="0"/>
            </a:br>
            <a:r>
              <a:rPr lang="cs-CZ" noProof="0"/>
              <a:t>Příjmení</a:t>
            </a:r>
          </a:p>
        </p:txBody>
      </p:sp>
      <p:sp>
        <p:nvSpPr>
          <p:cNvPr id="10" name="Company position">
            <a:extLst>
              <a:ext uri="{FF2B5EF4-FFF2-40B4-BE49-F238E27FC236}">
                <a16:creationId xmlns:a16="http://schemas.microsoft.com/office/drawing/2014/main" id="{1E254616-E526-9D27-8751-32BA8D6A5DC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827839" y="7073900"/>
            <a:ext cx="5219700" cy="151211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4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Pozice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27839" y="4841875"/>
            <a:ext cx="5219700" cy="1584325"/>
          </a:xfrm>
        </p:spPr>
        <p:txBody>
          <a:bodyPr anchor="b" anchorCtr="0">
            <a:normAutofit/>
          </a:bodyPr>
          <a:lstStyle>
            <a:lvl1pPr>
              <a:defRPr sz="5400">
                <a:solidFill>
                  <a:schemeClr val="bg2"/>
                </a:solidFill>
              </a:defRPr>
            </a:lvl1pPr>
          </a:lstStyle>
          <a:p>
            <a:r>
              <a:rPr lang="cs-CZ" noProof="0"/>
              <a:t>Jméno</a:t>
            </a:r>
            <a:br>
              <a:rPr lang="cs-CZ" noProof="0"/>
            </a:br>
            <a:r>
              <a:rPr lang="cs-CZ" noProof="0"/>
              <a:t>Příjmení</a:t>
            </a:r>
          </a:p>
        </p:txBody>
      </p:sp>
    </p:spTree>
    <p:extLst>
      <p:ext uri="{BB962C8B-B14F-4D97-AF65-F5344CB8AC3E}">
        <p14:creationId xmlns:p14="http://schemas.microsoft.com/office/powerpoint/2010/main" val="9387192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01" userDrawn="1">
          <p15:clr>
            <a:srgbClr val="FBAE40"/>
          </p15:clr>
        </p15:guide>
        <p15:guide id="2" pos="1058" userDrawn="1">
          <p15:clr>
            <a:srgbClr val="FBAE40"/>
          </p15:clr>
        </p15:guide>
        <p15:guide id="3" pos="14529" userDrawn="1">
          <p15:clr>
            <a:srgbClr val="FBAE40"/>
          </p15:clr>
        </p15:guide>
        <p15:guide id="5" orient="horz" pos="2596" userDrawn="1">
          <p15:clr>
            <a:srgbClr val="FBAE40"/>
          </p15:clr>
        </p15:guide>
        <p15:guide id="7" orient="horz" pos="147" userDrawn="1">
          <p15:clr>
            <a:srgbClr val="FBAE40"/>
          </p15:clr>
        </p15:guide>
        <p15:guide id="8" orient="horz" pos="691" userDrawn="1">
          <p15:clr>
            <a:srgbClr val="FBAE40"/>
          </p15:clr>
        </p15:guide>
        <p15:guide id="9" orient="horz" pos="6815" userDrawn="1">
          <p15:clr>
            <a:srgbClr val="FBAE40"/>
          </p15:clr>
        </p15:guide>
        <p15:guide id="10" pos="10832" userDrawn="1">
          <p15:clr>
            <a:srgbClr val="FBAE40"/>
          </p15:clr>
        </p15:guide>
        <p15:guide id="12" orient="horz" pos="5409" userDrawn="1">
          <p15:clr>
            <a:srgbClr val="FBAE40"/>
          </p15:clr>
        </p15:guide>
        <p15:guide id="14" orient="horz" pos="3050" userDrawn="1">
          <p15:clr>
            <a:srgbClr val="FBAE40"/>
          </p15:clr>
        </p15:guide>
        <p15:guide id="18" pos="3870" userDrawn="1">
          <p15:clr>
            <a:srgbClr val="FBAE40"/>
          </p15:clr>
        </p15:guide>
        <p15:guide id="19" orient="horz" pos="6588" userDrawn="1">
          <p15:clr>
            <a:srgbClr val="FBAE40"/>
          </p15:clr>
        </p15:guide>
        <p15:guide id="20" orient="horz" pos="4048" userDrawn="1">
          <p15:clr>
            <a:srgbClr val="FBAE40"/>
          </p15:clr>
        </p15:guide>
        <p15:guide id="21" orient="horz" pos="4456" userDrawn="1">
          <p15:clr>
            <a:srgbClr val="FBAE40"/>
          </p15:clr>
        </p15:guide>
        <p15:guide id="22" pos="8020" userDrawn="1">
          <p15:clr>
            <a:srgbClr val="FBAE40"/>
          </p15:clr>
        </p15:guide>
        <p15:guide id="23" pos="7589" userDrawn="1">
          <p15:clr>
            <a:srgbClr val="FBAE40"/>
          </p15:clr>
        </p15:guide>
        <p15:guide id="24" pos="11263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3785677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80" userDrawn="1">
          <p15:clr>
            <a:srgbClr val="FBAE40"/>
          </p15:clr>
        </p15:guide>
        <p15:guide id="2" pos="831" userDrawn="1">
          <p15:clr>
            <a:srgbClr val="FBAE40"/>
          </p15:clr>
        </p15:guide>
        <p15:guide id="3" pos="14529" userDrawn="1">
          <p15:clr>
            <a:srgbClr val="FBAE40"/>
          </p15:clr>
        </p15:guide>
        <p15:guide id="4" orient="horz" pos="4320" userDrawn="1">
          <p15:clr>
            <a:srgbClr val="FBAE40"/>
          </p15:clr>
        </p15:guide>
        <p15:guide id="5" orient="horz" pos="2279" userDrawn="1">
          <p15:clr>
            <a:srgbClr val="FBAE40"/>
          </p15:clr>
        </p15:guide>
        <p15:guide id="6" orient="horz" pos="1666" userDrawn="1">
          <p15:clr>
            <a:srgbClr val="FBAE40"/>
          </p15:clr>
        </p15:guide>
        <p15:guide id="7" orient="horz" pos="1440" userDrawn="1">
          <p15:clr>
            <a:srgbClr val="FBAE40"/>
          </p15:clr>
        </p15:guide>
        <p15:guide id="8" orient="horz" pos="691" userDrawn="1">
          <p15:clr>
            <a:srgbClr val="FBAE40"/>
          </p15:clr>
        </p15:guide>
        <p15:guide id="9" orient="horz" pos="6815" userDrawn="1">
          <p15:clr>
            <a:srgbClr val="FBAE40"/>
          </p15:clr>
        </p15:guide>
        <p15:guide id="10" pos="7499" userDrawn="1">
          <p15:clr>
            <a:srgbClr val="FBAE40"/>
          </p15:clr>
        </p15:guide>
        <p15:guide id="11" pos="7861" userDrawn="1">
          <p15:clr>
            <a:srgbClr val="FBAE40"/>
          </p15:clr>
        </p15:guide>
        <p15:guide id="12" orient="horz" pos="4139" userDrawn="1">
          <p15:clr>
            <a:srgbClr val="FBAE40"/>
          </p15:clr>
        </p15:guide>
        <p15:guide id="13" orient="horz" pos="4501" userDrawn="1">
          <p15:clr>
            <a:srgbClr val="FBAE40"/>
          </p15:clr>
        </p15:guide>
        <p15:guide id="14" orient="horz" pos="2506" userDrawn="1">
          <p15:clr>
            <a:srgbClr val="FBAE40"/>
          </p15:clr>
        </p15:guide>
        <p15:guide id="15" orient="horz" pos="6588" userDrawn="1">
          <p15:clr>
            <a:srgbClr val="FBAE40"/>
          </p15:clr>
        </p15:guide>
        <p15:guide id="16" orient="horz" pos="7495" userDrawn="1">
          <p15:clr>
            <a:srgbClr val="FBAE40"/>
          </p15:clr>
        </p15:guide>
        <p15:guide id="17" orient="horz" pos="8176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04934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80" userDrawn="1">
          <p15:clr>
            <a:srgbClr val="FBAE40"/>
          </p15:clr>
        </p15:guide>
        <p15:guide id="2" pos="831" userDrawn="1">
          <p15:clr>
            <a:srgbClr val="FBAE40"/>
          </p15:clr>
        </p15:guide>
        <p15:guide id="3" pos="14529" userDrawn="1">
          <p15:clr>
            <a:srgbClr val="FBAE40"/>
          </p15:clr>
        </p15:guide>
        <p15:guide id="4" pos="7861" userDrawn="1">
          <p15:clr>
            <a:srgbClr val="FBAE40"/>
          </p15:clr>
        </p15:guide>
        <p15:guide id="5" pos="7499" userDrawn="1">
          <p15:clr>
            <a:srgbClr val="FBAE40"/>
          </p15:clr>
        </p15:guide>
        <p15:guide id="6" orient="horz" pos="4320" userDrawn="1">
          <p15:clr>
            <a:srgbClr val="FBAE40"/>
          </p15:clr>
        </p15:guide>
        <p15:guide id="7" orient="horz" pos="4139" userDrawn="1">
          <p15:clr>
            <a:srgbClr val="FBAE40"/>
          </p15:clr>
        </p15:guide>
        <p15:guide id="8" orient="horz" pos="4501" userDrawn="1">
          <p15:clr>
            <a:srgbClr val="FBAE40"/>
          </p15:clr>
        </p15:guide>
        <p15:guide id="9" orient="horz" pos="2506" userDrawn="1">
          <p15:clr>
            <a:srgbClr val="FBAE40"/>
          </p15:clr>
        </p15:guide>
        <p15:guide id="10" orient="horz" pos="2279" userDrawn="1">
          <p15:clr>
            <a:srgbClr val="FBAE40"/>
          </p15:clr>
        </p15:guide>
        <p15:guide id="11" orient="horz" pos="1666" userDrawn="1">
          <p15:clr>
            <a:srgbClr val="FBAE40"/>
          </p15:clr>
        </p15:guide>
        <p15:guide id="12" orient="horz" pos="1440" userDrawn="1">
          <p15:clr>
            <a:srgbClr val="FBAE40"/>
          </p15:clr>
        </p15:guide>
        <p15:guide id="13" orient="horz" pos="691" userDrawn="1">
          <p15:clr>
            <a:srgbClr val="FBAE40"/>
          </p15:clr>
        </p15:guide>
        <p15:guide id="14" orient="horz" pos="6815" userDrawn="1">
          <p15:clr>
            <a:srgbClr val="FBAE40"/>
          </p15:clr>
        </p15:guide>
        <p15:guide id="15" orient="horz" pos="6588" userDrawn="1">
          <p15:clr>
            <a:srgbClr val="FBAE40"/>
          </p15:clr>
        </p15:guide>
        <p15:guide id="16" orient="horz" pos="7495" userDrawn="1">
          <p15:clr>
            <a:srgbClr val="FBAE40"/>
          </p15:clr>
        </p15:guide>
        <p15:guide id="17" orient="horz" pos="8176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 Aricoma Title Slide blue rgb.svg">
            <a:extLst>
              <a:ext uri="{FF2B5EF4-FFF2-40B4-BE49-F238E27FC236}">
                <a16:creationId xmlns:a16="http://schemas.microsoft.com/office/drawing/2014/main" id="{11B689AA-732C-2BB4-4CD8-6DBDE0F018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301174" y="3675820"/>
            <a:ext cx="17784000" cy="2511135"/>
          </a:xfrm>
          <a:prstGeom prst="rect">
            <a:avLst/>
          </a:prstGeom>
        </p:spPr>
      </p:pic>
      <p:sp>
        <p:nvSpPr>
          <p:cNvPr id="9" name="Contact Placeholder">
            <a:extLst>
              <a:ext uri="{FF2B5EF4-FFF2-40B4-BE49-F238E27FC236}">
                <a16:creationId xmlns:a16="http://schemas.microsoft.com/office/drawing/2014/main" id="{1AC26D93-A56D-CBCB-BF1B-BA4AEB3554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98824" y="9807256"/>
            <a:ext cx="17786350" cy="576000"/>
          </a:xfrm>
        </p:spPr>
        <p:txBody>
          <a:bodyPr anchor="t" anchorCtr="0">
            <a:normAutofit/>
          </a:bodyPr>
          <a:lstStyle>
            <a:lvl1pPr marL="0" indent="0">
              <a:buFontTx/>
              <a:buNone/>
              <a:defRPr sz="3600"/>
            </a:lvl1pPr>
          </a:lstStyle>
          <a:p>
            <a:pPr lvl="0"/>
            <a:r>
              <a:rPr lang="cs-CZ" noProof="0"/>
              <a:t>jmeno.prijmeni@aricoma.com / +420 123 456 789 / aricoma.com</a:t>
            </a:r>
          </a:p>
        </p:txBody>
      </p:sp>
      <p:sp>
        <p:nvSpPr>
          <p:cNvPr id="6" name="Company Position Placeholder">
            <a:extLst>
              <a:ext uri="{FF2B5EF4-FFF2-40B4-BE49-F238E27FC236}">
                <a16:creationId xmlns:a16="http://schemas.microsoft.com/office/drawing/2014/main" id="{8BC20C5D-E225-3FC1-AB21-9125D6837C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98824" y="9230443"/>
            <a:ext cx="17786350" cy="576000"/>
          </a:xfrm>
        </p:spPr>
        <p:txBody>
          <a:bodyPr anchor="t" anchorCtr="0">
            <a:normAutofit/>
          </a:bodyPr>
          <a:lstStyle>
            <a:lvl1pPr marL="0" indent="0">
              <a:buFontTx/>
              <a:buNone/>
              <a:defRPr sz="3600"/>
            </a:lvl1pPr>
          </a:lstStyle>
          <a:p>
            <a:pPr lvl="0"/>
            <a:r>
              <a:rPr lang="cs-CZ" noProof="0"/>
              <a:t>Pozice</a:t>
            </a:r>
          </a:p>
        </p:txBody>
      </p:sp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3298823" y="6553076"/>
            <a:ext cx="17786351" cy="2448000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4800">
                <a:solidFill>
                  <a:schemeClr val="bg2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cs-CZ" noProof="0"/>
              <a:t>Jméno Příjmení</a:t>
            </a:r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>
          <a:xfrm>
            <a:off x="3298824" y="1096964"/>
            <a:ext cx="17786350" cy="1547811"/>
          </a:xfrm>
        </p:spPr>
        <p:txBody>
          <a:bodyPr anchor="b" anchorCtr="0">
            <a:normAutofit/>
          </a:bodyPr>
          <a:lstStyle>
            <a:lvl1pPr algn="l">
              <a:defRPr sz="6000" spc="-120" baseline="0">
                <a:solidFill>
                  <a:schemeClr val="bg2"/>
                </a:solidFill>
              </a:defRPr>
            </a:lvl1pPr>
          </a:lstStyle>
          <a:p>
            <a:r>
              <a:rPr lang="cs-CZ" noProof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19756951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78" userDrawn="1">
          <p15:clr>
            <a:srgbClr val="FBAE40"/>
          </p15:clr>
        </p15:guide>
        <p15:guide id="2" pos="13282" userDrawn="1">
          <p15:clr>
            <a:srgbClr val="FBAE40"/>
          </p15:clr>
        </p15:guide>
        <p15:guide id="3" orient="horz" pos="6089" userDrawn="1">
          <p15:clr>
            <a:srgbClr val="FBAE40"/>
          </p15:clr>
        </p15:guide>
        <p15:guide id="4" orient="horz" pos="4547" userDrawn="1">
          <p15:clr>
            <a:srgbClr val="FBAE40"/>
          </p15:clr>
        </p15:guide>
        <p15:guide id="6" orient="horz" pos="6815" userDrawn="1">
          <p15:clr>
            <a:srgbClr val="FBAE40"/>
          </p15:clr>
        </p15:guide>
        <p15:guide id="7" orient="horz" pos="1666" userDrawn="1">
          <p15:clr>
            <a:srgbClr val="FBAE40"/>
          </p15:clr>
        </p15:guide>
        <p15:guide id="8" orient="horz" pos="691" userDrawn="1">
          <p15:clr>
            <a:srgbClr val="FBAE40"/>
          </p15:clr>
        </p15:guide>
        <p15:guide id="10" orient="horz" pos="6452" userDrawn="1">
          <p15:clr>
            <a:srgbClr val="FBAE40"/>
          </p15:clr>
        </p15:guide>
        <p15:guide id="11" orient="horz" pos="2732" userDrawn="1">
          <p15:clr>
            <a:srgbClr val="FBAE40"/>
          </p15:clr>
        </p15:guide>
        <p15:guide id="12" orient="horz" pos="432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nímek (dva mluvčí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>
          <a:xfrm>
            <a:off x="3298824" y="1096964"/>
            <a:ext cx="17786350" cy="1548000"/>
          </a:xfrm>
        </p:spPr>
        <p:txBody>
          <a:bodyPr anchor="b" anchorCtr="0">
            <a:normAutofit/>
          </a:bodyPr>
          <a:lstStyle>
            <a:lvl1pPr algn="l">
              <a:defRPr sz="6000" spc="-120" baseline="0">
                <a:solidFill>
                  <a:schemeClr val="bg2"/>
                </a:solidFill>
              </a:defRPr>
            </a:lvl1pPr>
          </a:lstStyle>
          <a:p>
            <a:r>
              <a:rPr lang="cs-CZ" noProof="0" dirty="0"/>
              <a:t>Děkujeme za pozornost</a:t>
            </a:r>
          </a:p>
        </p:txBody>
      </p:sp>
      <p:pic>
        <p:nvPicPr>
          <p:cNvPr id="8" name="Logo Aricoma Title Slide blue rgb.svg">
            <a:extLst>
              <a:ext uri="{FF2B5EF4-FFF2-40B4-BE49-F238E27FC236}">
                <a16:creationId xmlns:a16="http://schemas.microsoft.com/office/drawing/2014/main" id="{B37D416C-4F00-E092-18BA-F12CE2C90F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301174" y="3675820"/>
            <a:ext cx="17784000" cy="2511135"/>
          </a:xfrm>
          <a:prstGeom prst="rect">
            <a:avLst/>
          </a:prstGeom>
        </p:spPr>
      </p:pic>
      <p:sp>
        <p:nvSpPr>
          <p:cNvPr id="15" name="Contact Placeholder">
            <a:extLst>
              <a:ext uri="{FF2B5EF4-FFF2-40B4-BE49-F238E27FC236}">
                <a16:creationId xmlns:a16="http://schemas.microsoft.com/office/drawing/2014/main" id="{68349AC0-466D-5B13-DD10-B37ACEC171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98824" y="9247991"/>
            <a:ext cx="7916024" cy="576000"/>
          </a:xfrm>
        </p:spPr>
        <p:txBody>
          <a:bodyPr anchor="t" anchorCtr="0">
            <a:normAutofit/>
          </a:bodyPr>
          <a:lstStyle>
            <a:lvl1pPr marL="0" indent="0">
              <a:buFontTx/>
              <a:buNone/>
              <a:defRPr sz="3600"/>
            </a:lvl1pPr>
          </a:lstStyle>
          <a:p>
            <a:pPr lvl="0"/>
            <a:r>
              <a:rPr lang="cs-CZ" noProof="0" dirty="0" err="1"/>
              <a:t>jmeno.prijmeni@aricoma.com</a:t>
            </a:r>
            <a:r>
              <a:rPr lang="cs-CZ" noProof="0" dirty="0"/>
              <a:t/>
            </a:r>
            <a:br>
              <a:rPr lang="cs-CZ" noProof="0" dirty="0"/>
            </a:br>
            <a:r>
              <a:rPr lang="cs-CZ" noProof="0" dirty="0"/>
              <a:t>+420 123 456 789</a:t>
            </a:r>
            <a:br>
              <a:rPr lang="cs-CZ" noProof="0" dirty="0"/>
            </a:br>
            <a:r>
              <a:rPr lang="cs-CZ" noProof="0" dirty="0" err="1"/>
              <a:t>aricoma.com</a:t>
            </a:r>
            <a:endParaRPr lang="cs-CZ" noProof="0" dirty="0"/>
          </a:p>
        </p:txBody>
      </p:sp>
      <p:sp>
        <p:nvSpPr>
          <p:cNvPr id="16" name="Company Position Placeholder">
            <a:extLst>
              <a:ext uri="{FF2B5EF4-FFF2-40B4-BE49-F238E27FC236}">
                <a16:creationId xmlns:a16="http://schemas.microsoft.com/office/drawing/2014/main" id="{A6A9BFA9-5FB4-01B5-0F1F-E3443B1B77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98824" y="8671178"/>
            <a:ext cx="7916024" cy="576000"/>
          </a:xfrm>
        </p:spPr>
        <p:txBody>
          <a:bodyPr anchor="t" anchorCtr="0">
            <a:normAutofit/>
          </a:bodyPr>
          <a:lstStyle>
            <a:lvl1pPr marL="0" indent="0">
              <a:buFontTx/>
              <a:buNone/>
              <a:defRPr sz="3600"/>
            </a:lvl1pPr>
          </a:lstStyle>
          <a:p>
            <a:pPr lvl="0"/>
            <a:r>
              <a:rPr lang="cs-CZ" noProof="0"/>
              <a:t>Pozice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2FD2364D-D4FD-7FB6-420C-7FDC990171E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98824" y="5993811"/>
            <a:ext cx="7916024" cy="2448000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4800">
                <a:solidFill>
                  <a:schemeClr val="bg2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cs-CZ" noProof="0"/>
              <a:t>Jméno Příjmení</a:t>
            </a:r>
          </a:p>
        </p:txBody>
      </p:sp>
      <p:sp>
        <p:nvSpPr>
          <p:cNvPr id="18" name="Contact Placeholder">
            <a:extLst>
              <a:ext uri="{FF2B5EF4-FFF2-40B4-BE49-F238E27FC236}">
                <a16:creationId xmlns:a16="http://schemas.microsoft.com/office/drawing/2014/main" id="{375AB1C6-BF90-C662-1D74-2CBE209A1D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433860" y="9247991"/>
            <a:ext cx="7916024" cy="576000"/>
          </a:xfrm>
        </p:spPr>
        <p:txBody>
          <a:bodyPr anchor="t" anchorCtr="0">
            <a:normAutofit/>
          </a:bodyPr>
          <a:lstStyle>
            <a:lvl1pPr marL="0" indent="0">
              <a:buFontTx/>
              <a:buNone/>
              <a:defRPr sz="3600"/>
            </a:lvl1pPr>
          </a:lstStyle>
          <a:p>
            <a:pPr lvl="0"/>
            <a:r>
              <a:rPr lang="cs-CZ" noProof="0" dirty="0" err="1"/>
              <a:t>jmeno.prijmeni@aricoma.com</a:t>
            </a:r>
            <a:r>
              <a:rPr lang="cs-CZ" noProof="0" dirty="0"/>
              <a:t/>
            </a:r>
            <a:br>
              <a:rPr lang="cs-CZ" noProof="0" dirty="0"/>
            </a:br>
            <a:r>
              <a:rPr lang="cs-CZ" noProof="0" dirty="0"/>
              <a:t>+420 123 456 789</a:t>
            </a:r>
            <a:br>
              <a:rPr lang="cs-CZ" noProof="0" dirty="0"/>
            </a:br>
            <a:r>
              <a:rPr lang="cs-CZ" noProof="0" dirty="0" err="1"/>
              <a:t>aricoma.com</a:t>
            </a:r>
            <a:endParaRPr lang="cs-CZ" noProof="0" dirty="0"/>
          </a:p>
        </p:txBody>
      </p:sp>
      <p:sp>
        <p:nvSpPr>
          <p:cNvPr id="19" name="Company Position Placeholder">
            <a:extLst>
              <a:ext uri="{FF2B5EF4-FFF2-40B4-BE49-F238E27FC236}">
                <a16:creationId xmlns:a16="http://schemas.microsoft.com/office/drawing/2014/main" id="{5A268F4C-1570-84AE-AB87-B1DFEBBF58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33860" y="8671178"/>
            <a:ext cx="7916024" cy="576000"/>
          </a:xfrm>
        </p:spPr>
        <p:txBody>
          <a:bodyPr anchor="t" anchorCtr="0">
            <a:normAutofit/>
          </a:bodyPr>
          <a:lstStyle>
            <a:lvl1pPr marL="0" indent="0">
              <a:buFontTx/>
              <a:buNone/>
              <a:defRPr sz="3600"/>
            </a:lvl1pPr>
          </a:lstStyle>
          <a:p>
            <a:pPr lvl="0"/>
            <a:r>
              <a:rPr lang="cs-CZ" noProof="0"/>
              <a:t>Pozice</a:t>
            </a:r>
          </a:p>
        </p:txBody>
      </p:sp>
      <p:sp>
        <p:nvSpPr>
          <p:cNvPr id="20" name="Subtitle">
            <a:extLst>
              <a:ext uri="{FF2B5EF4-FFF2-40B4-BE49-F238E27FC236}">
                <a16:creationId xmlns:a16="http://schemas.microsoft.com/office/drawing/2014/main" id="{B40571B3-B8B1-F39E-3026-910B95025BC9}"/>
              </a:ext>
            </a:extLst>
          </p:cNvPr>
          <p:cNvSpPr txBox="1">
            <a:spLocks/>
          </p:cNvSpPr>
          <p:nvPr userDrawn="1"/>
        </p:nvSpPr>
        <p:spPr>
          <a:xfrm>
            <a:off x="12433860" y="5993811"/>
            <a:ext cx="7916024" cy="2448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marL="0" indent="0" algn="l" defTabSz="18288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4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914400" indent="0" algn="ctr" defTabSz="18288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4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828800" indent="0" algn="ctr" defTabSz="18288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43200" indent="0" algn="ctr" defTabSz="18288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657600" indent="0" algn="ctr" defTabSz="18288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4572000" indent="0" algn="ctr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indent="0" algn="ctr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indent="0" algn="ctr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indent="0" algn="ctr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/>
              <a:t>Jméno Příjmení</a:t>
            </a:r>
          </a:p>
        </p:txBody>
      </p:sp>
    </p:spTree>
    <p:extLst>
      <p:ext uri="{BB962C8B-B14F-4D97-AF65-F5344CB8AC3E}">
        <p14:creationId xmlns:p14="http://schemas.microsoft.com/office/powerpoint/2010/main" val="27820636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78" userDrawn="1">
          <p15:clr>
            <a:srgbClr val="FBAE40"/>
          </p15:clr>
        </p15:guide>
        <p15:guide id="2" pos="13282" userDrawn="1">
          <p15:clr>
            <a:srgbClr val="FBAE40"/>
          </p15:clr>
        </p15:guide>
        <p15:guide id="3" orient="horz" pos="6452" userDrawn="1">
          <p15:clr>
            <a:srgbClr val="FBAE40"/>
          </p15:clr>
        </p15:guide>
        <p15:guide id="4" orient="horz" pos="4547" userDrawn="1">
          <p15:clr>
            <a:srgbClr val="FBAE40"/>
          </p15:clr>
        </p15:guide>
        <p15:guide id="6" orient="horz" pos="7495" userDrawn="1">
          <p15:clr>
            <a:srgbClr val="FBAE40"/>
          </p15:clr>
        </p15:guide>
        <p15:guide id="7" orient="horz" pos="1666" userDrawn="1">
          <p15:clr>
            <a:srgbClr val="FBAE40"/>
          </p15:clr>
        </p15:guide>
        <p15:guide id="8" orient="horz" pos="691" userDrawn="1">
          <p15:clr>
            <a:srgbClr val="FBAE40"/>
          </p15:clr>
        </p15:guide>
        <p15:guide id="10" orient="horz" pos="6089" userDrawn="1">
          <p15:clr>
            <a:srgbClr val="FBAE40"/>
          </p15:clr>
        </p15:guide>
        <p15:guide id="12" pos="7317" userDrawn="1">
          <p15:clr>
            <a:srgbClr val="FBAE40"/>
          </p15:clr>
        </p15:guide>
        <p15:guide id="13" pos="8043" userDrawn="1">
          <p15:clr>
            <a:srgbClr val="FBAE40"/>
          </p15:clr>
        </p15:guide>
        <p15:guide id="14" orient="horz" pos="4320" userDrawn="1">
          <p15:clr>
            <a:srgbClr val="FBAE40"/>
          </p15:clr>
        </p15:guide>
        <p15:guide id="15" orient="horz" pos="273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6E6EFA85-0B47-6D7A-EE39-75FAF237262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2768263" y="8801099"/>
            <a:ext cx="9854670" cy="1188000"/>
          </a:xfrm>
          <a:solidFill>
            <a:schemeClr val="bg1">
              <a:lumMod val="85000"/>
            </a:schemeClr>
          </a:solidFill>
        </p:spPr>
        <p:txBody>
          <a:bodyPr lIns="324000" tIns="72000" rIns="324000" bIns="72000" anchor="ctr" anchorCtr="0">
            <a:normAutofit/>
          </a:bodyPr>
          <a:lstStyle>
            <a:lvl1pPr marL="0" indent="0">
              <a:buFontTx/>
              <a:buNone/>
              <a:defRPr sz="4000" b="0">
                <a:latin typeface="Rubik Medium" pitchFamily="2" charset="-79"/>
                <a:cs typeface="Rubik Medium" pitchFamily="2" charset="-79"/>
              </a:defRPr>
            </a:lvl1pPr>
            <a:lvl2pPr>
              <a:defRPr b="0">
                <a:latin typeface="Rubik Medium" pitchFamily="2" charset="-79"/>
                <a:cs typeface="Rubik Medium" pitchFamily="2" charset="-79"/>
              </a:defRPr>
            </a:lvl2pPr>
            <a:lvl3pPr>
              <a:defRPr b="0">
                <a:latin typeface="Rubik Medium" pitchFamily="2" charset="-79"/>
                <a:cs typeface="Rubik Medium" pitchFamily="2" charset="-79"/>
              </a:defRPr>
            </a:lvl3pPr>
            <a:lvl4pPr>
              <a:defRPr b="0">
                <a:latin typeface="Rubik Medium" pitchFamily="2" charset="-79"/>
                <a:cs typeface="Rubik Medium" pitchFamily="2" charset="-79"/>
              </a:defRPr>
            </a:lvl4pPr>
            <a:lvl5pPr>
              <a:defRPr b="0">
                <a:latin typeface="Rubik Medium" pitchFamily="2" charset="-79"/>
                <a:cs typeface="Rubik Medium" pitchFamily="2" charset="-79"/>
              </a:defRPr>
            </a:lvl5pPr>
          </a:lstStyle>
          <a:p>
            <a:pPr lvl="0"/>
            <a:r>
              <a:rPr lang="cs-CZ" noProof="0"/>
              <a:t>Položka 8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6A7E716-6EF2-F0B6-48C5-B7A97FF229B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319213" y="8801100"/>
            <a:ext cx="9854674" cy="1188000"/>
          </a:xfrm>
          <a:solidFill>
            <a:schemeClr val="bg1">
              <a:lumMod val="85000"/>
            </a:schemeClr>
          </a:solidFill>
        </p:spPr>
        <p:txBody>
          <a:bodyPr lIns="324000" tIns="72000" rIns="324000" bIns="72000" anchor="ctr" anchorCtr="0">
            <a:normAutofit/>
          </a:bodyPr>
          <a:lstStyle>
            <a:lvl1pPr marL="0" indent="0">
              <a:buFontTx/>
              <a:buNone/>
              <a:defRPr sz="4000" b="0">
                <a:latin typeface="Rubik Medium" pitchFamily="2" charset="-79"/>
                <a:cs typeface="Rubik Medium" pitchFamily="2" charset="-79"/>
              </a:defRPr>
            </a:lvl1pPr>
            <a:lvl2pPr>
              <a:defRPr b="0">
                <a:latin typeface="Rubik Medium" pitchFamily="2" charset="-79"/>
                <a:cs typeface="Rubik Medium" pitchFamily="2" charset="-79"/>
              </a:defRPr>
            </a:lvl2pPr>
            <a:lvl3pPr>
              <a:defRPr b="0">
                <a:latin typeface="Rubik Medium" pitchFamily="2" charset="-79"/>
                <a:cs typeface="Rubik Medium" pitchFamily="2" charset="-79"/>
              </a:defRPr>
            </a:lvl3pPr>
            <a:lvl4pPr>
              <a:defRPr b="0">
                <a:latin typeface="Rubik Medium" pitchFamily="2" charset="-79"/>
                <a:cs typeface="Rubik Medium" pitchFamily="2" charset="-79"/>
              </a:defRPr>
            </a:lvl4pPr>
            <a:lvl5pPr>
              <a:defRPr b="0">
                <a:latin typeface="Rubik Medium" pitchFamily="2" charset="-79"/>
                <a:cs typeface="Rubik Medium" pitchFamily="2" charset="-79"/>
              </a:defRPr>
            </a:lvl5pPr>
          </a:lstStyle>
          <a:p>
            <a:pPr lvl="0"/>
            <a:r>
              <a:rPr lang="cs-CZ" noProof="0"/>
              <a:t>Položka 7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E847B16A-C49A-B587-251B-7FC17983FF2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68264" y="6833476"/>
            <a:ext cx="9854670" cy="1217531"/>
          </a:xfrm>
          <a:solidFill>
            <a:schemeClr val="bg1">
              <a:lumMod val="85000"/>
            </a:schemeClr>
          </a:solidFill>
        </p:spPr>
        <p:txBody>
          <a:bodyPr lIns="324000" tIns="72000" rIns="324000" bIns="72000" anchor="ctr" anchorCtr="0">
            <a:normAutofit/>
          </a:bodyPr>
          <a:lstStyle>
            <a:lvl1pPr marL="0" indent="0">
              <a:buFontTx/>
              <a:buNone/>
              <a:defRPr sz="4000" b="0">
                <a:latin typeface="Rubik Medium" pitchFamily="2" charset="-79"/>
                <a:cs typeface="Rubik Medium" pitchFamily="2" charset="-79"/>
              </a:defRPr>
            </a:lvl1pPr>
            <a:lvl2pPr>
              <a:defRPr b="0">
                <a:latin typeface="Rubik Medium" pitchFamily="2" charset="-79"/>
                <a:cs typeface="Rubik Medium" pitchFamily="2" charset="-79"/>
              </a:defRPr>
            </a:lvl2pPr>
            <a:lvl3pPr>
              <a:defRPr b="0">
                <a:latin typeface="Rubik Medium" pitchFamily="2" charset="-79"/>
                <a:cs typeface="Rubik Medium" pitchFamily="2" charset="-79"/>
              </a:defRPr>
            </a:lvl3pPr>
            <a:lvl4pPr>
              <a:defRPr b="0">
                <a:latin typeface="Rubik Medium" pitchFamily="2" charset="-79"/>
                <a:cs typeface="Rubik Medium" pitchFamily="2" charset="-79"/>
              </a:defRPr>
            </a:lvl4pPr>
            <a:lvl5pPr>
              <a:defRPr b="0">
                <a:latin typeface="Rubik Medium" pitchFamily="2" charset="-79"/>
                <a:cs typeface="Rubik Medium" pitchFamily="2" charset="-79"/>
              </a:defRPr>
            </a:lvl5pPr>
          </a:lstStyle>
          <a:p>
            <a:pPr lvl="0"/>
            <a:r>
              <a:rPr lang="cs-CZ" noProof="0"/>
              <a:t>Položka 6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2FF53B6F-C95F-9219-D8D8-351A695791E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19214" y="6833477"/>
            <a:ext cx="9854674" cy="1217531"/>
          </a:xfrm>
          <a:solidFill>
            <a:schemeClr val="bg1">
              <a:lumMod val="85000"/>
            </a:schemeClr>
          </a:solidFill>
        </p:spPr>
        <p:txBody>
          <a:bodyPr lIns="324000" tIns="72000" rIns="324000" bIns="72000" anchor="ctr" anchorCtr="0">
            <a:normAutofit/>
          </a:bodyPr>
          <a:lstStyle>
            <a:lvl1pPr marL="0" indent="0">
              <a:buFontTx/>
              <a:buNone/>
              <a:defRPr sz="4000" b="0">
                <a:latin typeface="Rubik Medium" pitchFamily="2" charset="-79"/>
                <a:cs typeface="Rubik Medium" pitchFamily="2" charset="-79"/>
              </a:defRPr>
            </a:lvl1pPr>
            <a:lvl2pPr>
              <a:defRPr b="0">
                <a:latin typeface="Rubik Medium" pitchFamily="2" charset="-79"/>
                <a:cs typeface="Rubik Medium" pitchFamily="2" charset="-79"/>
              </a:defRPr>
            </a:lvl2pPr>
            <a:lvl3pPr>
              <a:defRPr b="0">
                <a:latin typeface="Rubik Medium" pitchFamily="2" charset="-79"/>
                <a:cs typeface="Rubik Medium" pitchFamily="2" charset="-79"/>
              </a:defRPr>
            </a:lvl3pPr>
            <a:lvl4pPr>
              <a:defRPr b="0">
                <a:latin typeface="Rubik Medium" pitchFamily="2" charset="-79"/>
                <a:cs typeface="Rubik Medium" pitchFamily="2" charset="-79"/>
              </a:defRPr>
            </a:lvl4pPr>
            <a:lvl5pPr>
              <a:defRPr b="0">
                <a:latin typeface="Rubik Medium" pitchFamily="2" charset="-79"/>
                <a:cs typeface="Rubik Medium" pitchFamily="2" charset="-79"/>
              </a:defRPr>
            </a:lvl5pPr>
          </a:lstStyle>
          <a:p>
            <a:pPr lvl="0"/>
            <a:r>
              <a:rPr lang="cs-CZ" noProof="0"/>
              <a:t>Položka 5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12ECA7F-2142-F4F2-C41A-4FCEB37BAE1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768264" y="4865852"/>
            <a:ext cx="9854670" cy="1217531"/>
          </a:xfrm>
          <a:solidFill>
            <a:schemeClr val="bg1">
              <a:lumMod val="85000"/>
            </a:schemeClr>
          </a:solidFill>
        </p:spPr>
        <p:txBody>
          <a:bodyPr lIns="324000" tIns="72000" rIns="324000" bIns="72000" anchor="ctr" anchorCtr="0">
            <a:normAutofit/>
          </a:bodyPr>
          <a:lstStyle>
            <a:lvl1pPr marL="0" indent="0">
              <a:buFontTx/>
              <a:buNone/>
              <a:defRPr sz="4000" b="0">
                <a:latin typeface="Rubik Medium" pitchFamily="2" charset="-79"/>
                <a:cs typeface="Rubik Medium" pitchFamily="2" charset="-79"/>
              </a:defRPr>
            </a:lvl1pPr>
            <a:lvl2pPr>
              <a:defRPr b="0">
                <a:latin typeface="Rubik Medium" pitchFamily="2" charset="-79"/>
                <a:cs typeface="Rubik Medium" pitchFamily="2" charset="-79"/>
              </a:defRPr>
            </a:lvl2pPr>
            <a:lvl3pPr>
              <a:defRPr b="0">
                <a:latin typeface="Rubik Medium" pitchFamily="2" charset="-79"/>
                <a:cs typeface="Rubik Medium" pitchFamily="2" charset="-79"/>
              </a:defRPr>
            </a:lvl3pPr>
            <a:lvl4pPr>
              <a:defRPr b="0">
                <a:latin typeface="Rubik Medium" pitchFamily="2" charset="-79"/>
                <a:cs typeface="Rubik Medium" pitchFamily="2" charset="-79"/>
              </a:defRPr>
            </a:lvl4pPr>
            <a:lvl5pPr>
              <a:defRPr b="0">
                <a:latin typeface="Rubik Medium" pitchFamily="2" charset="-79"/>
                <a:cs typeface="Rubik Medium" pitchFamily="2" charset="-79"/>
              </a:defRPr>
            </a:lvl5pPr>
          </a:lstStyle>
          <a:p>
            <a:pPr lvl="0"/>
            <a:r>
              <a:rPr lang="cs-CZ" noProof="0"/>
              <a:t>Položka 4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8575B3B-265B-5F33-034B-9E859C3E9B9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319214" y="4865853"/>
            <a:ext cx="9854674" cy="1217531"/>
          </a:xfrm>
          <a:solidFill>
            <a:schemeClr val="bg1">
              <a:lumMod val="85000"/>
            </a:schemeClr>
          </a:solidFill>
        </p:spPr>
        <p:txBody>
          <a:bodyPr lIns="324000" tIns="72000" rIns="324000" bIns="72000" anchor="ctr" anchorCtr="0">
            <a:normAutofit/>
          </a:bodyPr>
          <a:lstStyle>
            <a:lvl1pPr marL="0" indent="0">
              <a:buFontTx/>
              <a:buNone/>
              <a:defRPr sz="4000" b="0">
                <a:latin typeface="Rubik Medium" pitchFamily="2" charset="-79"/>
                <a:cs typeface="Rubik Medium" pitchFamily="2" charset="-79"/>
              </a:defRPr>
            </a:lvl1pPr>
            <a:lvl2pPr>
              <a:defRPr b="0">
                <a:latin typeface="Rubik Medium" pitchFamily="2" charset="-79"/>
                <a:cs typeface="Rubik Medium" pitchFamily="2" charset="-79"/>
              </a:defRPr>
            </a:lvl2pPr>
            <a:lvl3pPr>
              <a:defRPr b="0">
                <a:latin typeface="Rubik Medium" pitchFamily="2" charset="-79"/>
                <a:cs typeface="Rubik Medium" pitchFamily="2" charset="-79"/>
              </a:defRPr>
            </a:lvl3pPr>
            <a:lvl4pPr>
              <a:defRPr b="0">
                <a:latin typeface="Rubik Medium" pitchFamily="2" charset="-79"/>
                <a:cs typeface="Rubik Medium" pitchFamily="2" charset="-79"/>
              </a:defRPr>
            </a:lvl4pPr>
            <a:lvl5pPr>
              <a:defRPr b="0">
                <a:latin typeface="Rubik Medium" pitchFamily="2" charset="-79"/>
                <a:cs typeface="Rubik Medium" pitchFamily="2" charset="-79"/>
              </a:defRPr>
            </a:lvl5pPr>
          </a:lstStyle>
          <a:p>
            <a:pPr lvl="0"/>
            <a:r>
              <a:rPr lang="cs-CZ" noProof="0" dirty="0"/>
              <a:t>Položka 3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682D204-213A-B1B3-BF24-75970910F3D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769098" y="2898228"/>
            <a:ext cx="9854670" cy="1217531"/>
          </a:xfrm>
          <a:solidFill>
            <a:schemeClr val="bg1">
              <a:lumMod val="85000"/>
            </a:schemeClr>
          </a:solidFill>
        </p:spPr>
        <p:txBody>
          <a:bodyPr lIns="324000" tIns="72000" rIns="324000" bIns="72000" anchor="ctr" anchorCtr="0">
            <a:normAutofit/>
          </a:bodyPr>
          <a:lstStyle>
            <a:lvl1pPr marL="0" indent="0">
              <a:buFontTx/>
              <a:buNone/>
              <a:defRPr sz="4000" b="0">
                <a:latin typeface="Rubik Medium" pitchFamily="2" charset="-79"/>
                <a:cs typeface="Rubik Medium" pitchFamily="2" charset="-79"/>
              </a:defRPr>
            </a:lvl1pPr>
            <a:lvl2pPr>
              <a:defRPr b="0">
                <a:latin typeface="Rubik Medium" pitchFamily="2" charset="-79"/>
                <a:cs typeface="Rubik Medium" pitchFamily="2" charset="-79"/>
              </a:defRPr>
            </a:lvl2pPr>
            <a:lvl3pPr>
              <a:defRPr b="0">
                <a:latin typeface="Rubik Medium" pitchFamily="2" charset="-79"/>
                <a:cs typeface="Rubik Medium" pitchFamily="2" charset="-79"/>
              </a:defRPr>
            </a:lvl3pPr>
            <a:lvl4pPr>
              <a:defRPr b="0">
                <a:latin typeface="Rubik Medium" pitchFamily="2" charset="-79"/>
                <a:cs typeface="Rubik Medium" pitchFamily="2" charset="-79"/>
              </a:defRPr>
            </a:lvl4pPr>
            <a:lvl5pPr>
              <a:defRPr b="0">
                <a:latin typeface="Rubik Medium" pitchFamily="2" charset="-79"/>
                <a:cs typeface="Rubik Medium" pitchFamily="2" charset="-79"/>
              </a:defRPr>
            </a:lvl5pPr>
          </a:lstStyle>
          <a:p>
            <a:pPr lvl="0"/>
            <a:r>
              <a:rPr lang="cs-CZ" noProof="0" dirty="0"/>
              <a:t>Položka 2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2146C709-A443-73FB-3701-115F0771E1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20048" y="2898229"/>
            <a:ext cx="9854674" cy="1217531"/>
          </a:xfrm>
          <a:solidFill>
            <a:schemeClr val="bg1">
              <a:lumMod val="85000"/>
            </a:schemeClr>
          </a:solidFill>
        </p:spPr>
        <p:txBody>
          <a:bodyPr lIns="324000" tIns="72000" rIns="324000" bIns="72000" anchor="ctr" anchorCtr="0">
            <a:normAutofit/>
          </a:bodyPr>
          <a:lstStyle>
            <a:lvl1pPr marL="0" indent="0">
              <a:buFontTx/>
              <a:buNone/>
              <a:defRPr sz="4000" b="0">
                <a:latin typeface="Rubik Medium" pitchFamily="2" charset="-79"/>
                <a:cs typeface="Rubik Medium" pitchFamily="2" charset="-79"/>
              </a:defRPr>
            </a:lvl1pPr>
            <a:lvl2pPr>
              <a:defRPr b="0">
                <a:latin typeface="Rubik Medium" pitchFamily="2" charset="-79"/>
                <a:cs typeface="Rubik Medium" pitchFamily="2" charset="-79"/>
              </a:defRPr>
            </a:lvl2pPr>
            <a:lvl3pPr>
              <a:defRPr b="0">
                <a:latin typeface="Rubik Medium" pitchFamily="2" charset="-79"/>
                <a:cs typeface="Rubik Medium" pitchFamily="2" charset="-79"/>
              </a:defRPr>
            </a:lvl3pPr>
            <a:lvl4pPr>
              <a:defRPr b="0">
                <a:latin typeface="Rubik Medium" pitchFamily="2" charset="-79"/>
                <a:cs typeface="Rubik Medium" pitchFamily="2" charset="-79"/>
              </a:defRPr>
            </a:lvl4pPr>
            <a:lvl5pPr>
              <a:defRPr b="0">
                <a:latin typeface="Rubik Medium" pitchFamily="2" charset="-79"/>
                <a:cs typeface="Rubik Medium" pitchFamily="2" charset="-79"/>
              </a:defRPr>
            </a:lvl5pPr>
          </a:lstStyle>
          <a:p>
            <a:pPr lvl="0"/>
            <a:r>
              <a:rPr lang="cs-CZ" noProof="0" dirty="0"/>
              <a:t>Položka 1</a:t>
            </a:r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E1FB5106-1A33-1A71-2395-9C68FB55DD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75581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80" userDrawn="1">
          <p15:clr>
            <a:srgbClr val="FBAE40"/>
          </p15:clr>
        </p15:guide>
        <p15:guide id="2" pos="831" userDrawn="1">
          <p15:clr>
            <a:srgbClr val="FBAE40"/>
          </p15:clr>
        </p15:guide>
        <p15:guide id="3" pos="14529" userDrawn="1">
          <p15:clr>
            <a:srgbClr val="FBAE40"/>
          </p15:clr>
        </p15:guide>
        <p15:guide id="4" pos="8043" userDrawn="1">
          <p15:clr>
            <a:srgbClr val="FBAE40"/>
          </p15:clr>
        </p15:guide>
        <p15:guide id="6" orient="horz" pos="1825" userDrawn="1">
          <p15:clr>
            <a:srgbClr val="FBAE40"/>
          </p15:clr>
        </p15:guide>
        <p15:guide id="7" orient="horz" pos="691" userDrawn="1">
          <p15:clr>
            <a:srgbClr val="FBAE40"/>
          </p15:clr>
        </p15:guide>
        <p15:guide id="8" orient="horz" pos="8176" userDrawn="1">
          <p15:clr>
            <a:srgbClr val="FBAE40"/>
          </p15:clr>
        </p15:guide>
        <p15:guide id="9" orient="horz" pos="6815" userDrawn="1">
          <p15:clr>
            <a:srgbClr val="FBAE40"/>
          </p15:clr>
        </p15:guide>
        <p15:guide id="13" pos="7317" userDrawn="1">
          <p15:clr>
            <a:srgbClr val="FBAE40"/>
          </p15:clr>
        </p15:guide>
        <p15:guide id="17" orient="horz" pos="6429" userDrawn="1">
          <p15:clr>
            <a:srgbClr val="FBAE40"/>
          </p15:clr>
        </p15:guide>
        <p15:guide id="18" orient="horz" pos="14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/>
          <p:cNvSpPr>
            <a:spLocks noGrp="1"/>
          </p:cNvSpPr>
          <p:nvPr>
            <p:ph idx="1" hasCustomPrompt="1"/>
          </p:nvPr>
        </p:nvSpPr>
        <p:spPr>
          <a:xfrm>
            <a:off x="1319214" y="3978275"/>
            <a:ext cx="21745574" cy="684053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9" name="Subtitle Placeholder">
            <a:extLst>
              <a:ext uri="{FF2B5EF4-FFF2-40B4-BE49-F238E27FC236}">
                <a16:creationId xmlns:a16="http://schemas.microsoft.com/office/drawing/2014/main" id="{11D2F2D0-2FD3-CB68-6F47-69AD381C0E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19213" y="2644775"/>
            <a:ext cx="21745574" cy="973138"/>
          </a:xfrm>
        </p:spPr>
        <p:txBody>
          <a:bodyPr anchor="t" anchorCtr="0">
            <a:normAutofit/>
          </a:bodyPr>
          <a:lstStyle>
            <a:lvl1pPr marL="0" indent="0">
              <a:buFontTx/>
              <a:buNone/>
              <a:defRPr sz="6000" b="0"/>
            </a:lvl1pPr>
          </a:lstStyle>
          <a:p>
            <a:pPr lvl="0"/>
            <a:r>
              <a:rPr lang="cs-CZ" noProof="0"/>
              <a:t>Podnadpis nebo libovolný text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9668485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0" userDrawn="1">
          <p15:clr>
            <a:srgbClr val="FBAE40"/>
          </p15:clr>
        </p15:guide>
        <p15:guide id="2" orient="horz" pos="1666" userDrawn="1">
          <p15:clr>
            <a:srgbClr val="FBAE40"/>
          </p15:clr>
        </p15:guide>
        <p15:guide id="3" orient="horz" pos="691" userDrawn="1">
          <p15:clr>
            <a:srgbClr val="FBAE40"/>
          </p15:clr>
        </p15:guide>
        <p15:guide id="4" orient="horz" pos="6815" userDrawn="1">
          <p15:clr>
            <a:srgbClr val="FBAE40"/>
          </p15:clr>
        </p15:guide>
        <p15:guide id="5" pos="7680" userDrawn="1">
          <p15:clr>
            <a:srgbClr val="FBAE40"/>
          </p15:clr>
        </p15:guide>
        <p15:guide id="8" orient="horz" pos="2506" userDrawn="1">
          <p15:clr>
            <a:srgbClr val="FBAE40"/>
          </p15:clr>
        </p15:guide>
        <p15:guide id="9" orient="horz" pos="2279" userDrawn="1">
          <p15:clr>
            <a:srgbClr val="FBAE40"/>
          </p15:clr>
        </p15:guide>
        <p15:guide id="10" orient="horz" pos="6588" userDrawn="1">
          <p15:clr>
            <a:srgbClr val="FBAE40"/>
          </p15:clr>
        </p15:guide>
        <p15:guide id="11" orient="horz" pos="7495" userDrawn="1">
          <p15:clr>
            <a:srgbClr val="FBAE40"/>
          </p15:clr>
        </p15:guide>
        <p15:guide id="12" orient="horz" pos="466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 (číslovaný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/>
          <p:cNvSpPr>
            <a:spLocks noGrp="1"/>
          </p:cNvSpPr>
          <p:nvPr>
            <p:ph idx="1" hasCustomPrompt="1"/>
          </p:nvPr>
        </p:nvSpPr>
        <p:spPr>
          <a:xfrm>
            <a:off x="1319214" y="3978275"/>
            <a:ext cx="21745574" cy="6840537"/>
          </a:xfrm>
        </p:spPr>
        <p:txBody>
          <a:bodyPr/>
          <a:lstStyle>
            <a:lvl1pPr marL="648000" indent="-648000">
              <a:buClr>
                <a:schemeClr val="bg2"/>
              </a:buClr>
              <a:buFont typeface="+mj-lt"/>
              <a:buAutoNum type="arabicPeriod"/>
              <a:defRPr/>
            </a:lvl1pPr>
            <a:lvl2pPr marL="1404000" indent="-756000">
              <a:buClr>
                <a:schemeClr val="bg2"/>
              </a:buClr>
              <a:buFont typeface="+mj-lt"/>
              <a:buAutoNum type="alphaLcParenR"/>
              <a:defRPr/>
            </a:lvl2pPr>
            <a:lvl3pPr marL="2016000">
              <a:defRPr/>
            </a:lvl3pPr>
            <a:lvl4pPr marL="2592000">
              <a:defRPr/>
            </a:lvl4pPr>
            <a:lvl5pPr marL="3168000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9" name="Subtitle Placeholder">
            <a:extLst>
              <a:ext uri="{FF2B5EF4-FFF2-40B4-BE49-F238E27FC236}">
                <a16:creationId xmlns:a16="http://schemas.microsoft.com/office/drawing/2014/main" id="{11D2F2D0-2FD3-CB68-6F47-69AD381C0E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19213" y="2644775"/>
            <a:ext cx="21745574" cy="973138"/>
          </a:xfrm>
        </p:spPr>
        <p:txBody>
          <a:bodyPr anchor="t" anchorCtr="0">
            <a:normAutofit/>
          </a:bodyPr>
          <a:lstStyle>
            <a:lvl1pPr marL="0" indent="0">
              <a:buFontTx/>
              <a:buNone/>
              <a:defRPr sz="6000" b="0"/>
            </a:lvl1pPr>
          </a:lstStyle>
          <a:p>
            <a:pPr lvl="0"/>
            <a:r>
              <a:rPr lang="cs-CZ" noProof="0"/>
              <a:t>Podnadpis nebo libovolný text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2603178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0" userDrawn="1">
          <p15:clr>
            <a:srgbClr val="FBAE40"/>
          </p15:clr>
        </p15:guide>
        <p15:guide id="2" orient="horz" pos="1666" userDrawn="1">
          <p15:clr>
            <a:srgbClr val="FBAE40"/>
          </p15:clr>
        </p15:guide>
        <p15:guide id="3" orient="horz" pos="691" userDrawn="1">
          <p15:clr>
            <a:srgbClr val="FBAE40"/>
          </p15:clr>
        </p15:guide>
        <p15:guide id="4" orient="horz" pos="6815" userDrawn="1">
          <p15:clr>
            <a:srgbClr val="FBAE40"/>
          </p15:clr>
        </p15:guide>
        <p15:guide id="5" pos="7680" userDrawn="1">
          <p15:clr>
            <a:srgbClr val="FBAE40"/>
          </p15:clr>
        </p15:guide>
        <p15:guide id="6" pos="2078" userDrawn="1">
          <p15:clr>
            <a:srgbClr val="FBAE40"/>
          </p15:clr>
        </p15:guide>
        <p15:guide id="7" pos="13282" userDrawn="1">
          <p15:clr>
            <a:srgbClr val="FBAE40"/>
          </p15:clr>
        </p15:guide>
        <p15:guide id="8" orient="horz" pos="2506" userDrawn="1">
          <p15:clr>
            <a:srgbClr val="FBAE40"/>
          </p15:clr>
        </p15:guide>
        <p15:guide id="9" orient="horz" pos="2279" userDrawn="1">
          <p15:clr>
            <a:srgbClr val="FBAE40"/>
          </p15:clr>
        </p15:guide>
        <p15:guide id="10" orient="horz" pos="6588" userDrawn="1">
          <p15:clr>
            <a:srgbClr val="FBAE40"/>
          </p15:clr>
        </p15:guide>
        <p15:guide id="11" orient="horz" pos="7495" userDrawn="1">
          <p15:clr>
            <a:srgbClr val="FBAE40"/>
          </p15:clr>
        </p15:guide>
        <p15:guide id="12" orient="horz" pos="466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 (bez podnadpis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/>
          <p:cNvSpPr>
            <a:spLocks noGrp="1"/>
          </p:cNvSpPr>
          <p:nvPr>
            <p:ph idx="1" hasCustomPrompt="1"/>
          </p:nvPr>
        </p:nvSpPr>
        <p:spPr>
          <a:xfrm>
            <a:off x="1319214" y="2644775"/>
            <a:ext cx="21745574" cy="817403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34955870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0" userDrawn="1">
          <p15:clr>
            <a:srgbClr val="FBAE40"/>
          </p15:clr>
        </p15:guide>
        <p15:guide id="2" orient="horz" pos="1666" userDrawn="1">
          <p15:clr>
            <a:srgbClr val="FBAE40"/>
          </p15:clr>
        </p15:guide>
        <p15:guide id="3" orient="horz" pos="691" userDrawn="1">
          <p15:clr>
            <a:srgbClr val="FBAE40"/>
          </p15:clr>
        </p15:guide>
        <p15:guide id="4" orient="horz" pos="6815" userDrawn="1">
          <p15:clr>
            <a:srgbClr val="FBAE40"/>
          </p15:clr>
        </p15:guide>
        <p15:guide id="5" pos="7680" userDrawn="1">
          <p15:clr>
            <a:srgbClr val="FBAE40"/>
          </p15:clr>
        </p15:guide>
        <p15:guide id="10" orient="horz" pos="6588" userDrawn="1">
          <p15:clr>
            <a:srgbClr val="FBAE40"/>
          </p15:clr>
        </p15:guide>
        <p15:guide id="11" orient="horz" pos="7495" userDrawn="1">
          <p15:clr>
            <a:srgbClr val="FBAE40"/>
          </p15:clr>
        </p15:guide>
        <p15:guide id="12" orient="horz" pos="466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erticle Line Placeholder 2">
            <a:extLst>
              <a:ext uri="{FF2B5EF4-FFF2-40B4-BE49-F238E27FC236}">
                <a16:creationId xmlns:a16="http://schemas.microsoft.com/office/drawing/2014/main" id="{4AEDECCC-9E8E-95E3-90BF-13E164606D0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480527" y="3979862"/>
            <a:ext cx="14400" cy="3420000"/>
          </a:xfrm>
          <a:solidFill>
            <a:schemeClr val="bg2"/>
          </a:solidFill>
        </p:spPr>
        <p:txBody>
          <a:bodyPr anchor="t" anchorCtr="0">
            <a:normAutofit/>
          </a:bodyPr>
          <a:lstStyle>
            <a:lvl1pPr>
              <a:defRPr sz="100"/>
            </a:lvl1pPr>
          </a:lstStyle>
          <a:p>
            <a:pPr lvl="0"/>
            <a:r>
              <a:rPr lang="cs-CZ" noProof="0"/>
              <a:t> </a:t>
            </a:r>
          </a:p>
        </p:txBody>
      </p:sp>
      <p:sp>
        <p:nvSpPr>
          <p:cNvPr id="12" name="Verticle Line Placeholder 1">
            <a:extLst>
              <a:ext uri="{FF2B5EF4-FFF2-40B4-BE49-F238E27FC236}">
                <a16:creationId xmlns:a16="http://schemas.microsoft.com/office/drawing/2014/main" id="{AA26865C-D001-DB1C-C223-3031AE1A0A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19214" y="3979862"/>
            <a:ext cx="14400" cy="3420000"/>
          </a:xfrm>
          <a:solidFill>
            <a:schemeClr val="bg2"/>
          </a:solidFill>
        </p:spPr>
        <p:txBody>
          <a:bodyPr anchor="t" anchorCtr="0">
            <a:normAutofit/>
          </a:bodyPr>
          <a:lstStyle>
            <a:lvl1pPr>
              <a:defRPr sz="100"/>
            </a:lvl1pPr>
          </a:lstStyle>
          <a:p>
            <a:pPr lvl="0"/>
            <a:r>
              <a:rPr lang="cs-CZ" noProof="0"/>
              <a:t> 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2" hasCustomPrompt="1"/>
          </p:nvPr>
        </p:nvSpPr>
        <p:spPr>
          <a:xfrm>
            <a:off x="13056786" y="3979862"/>
            <a:ext cx="10008001" cy="6838951"/>
          </a:xfrm>
        </p:spPr>
        <p:txBody>
          <a:bodyPr/>
          <a:lstStyle/>
          <a:p>
            <a:pPr lvl="0"/>
            <a:r>
              <a:rPr lang="cs-CZ" noProof="0"/>
              <a:t>Kliknutím vložíte text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1895475" y="3979862"/>
            <a:ext cx="10008000" cy="683895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11" name="Subtitle Placeholder 2">
            <a:extLst>
              <a:ext uri="{FF2B5EF4-FFF2-40B4-BE49-F238E27FC236}">
                <a16:creationId xmlns:a16="http://schemas.microsoft.com/office/drawing/2014/main" id="{0623B429-70AB-A691-275E-43B0C2FB3C6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055600" y="2644776"/>
            <a:ext cx="10009187" cy="973138"/>
          </a:xfrm>
        </p:spPr>
        <p:txBody>
          <a:bodyPr anchor="t" anchorCtr="0">
            <a:normAutofit/>
          </a:bodyPr>
          <a:lstStyle>
            <a:lvl1pPr marL="0" indent="0">
              <a:buFontTx/>
              <a:buNone/>
              <a:defRPr sz="6000" b="0"/>
            </a:lvl1pPr>
          </a:lstStyle>
          <a:p>
            <a:pPr lvl="0"/>
            <a:r>
              <a:rPr lang="cs-CZ" noProof="0"/>
              <a:t>Podnadpis či libovolný text</a:t>
            </a:r>
          </a:p>
        </p:txBody>
      </p:sp>
      <p:sp>
        <p:nvSpPr>
          <p:cNvPr id="10" name="Subtitle Placeholder 1">
            <a:extLst>
              <a:ext uri="{FF2B5EF4-FFF2-40B4-BE49-F238E27FC236}">
                <a16:creationId xmlns:a16="http://schemas.microsoft.com/office/drawing/2014/main" id="{8CC5483B-367B-ABF2-C98E-3D4AD6BAE0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95475" y="2644776"/>
            <a:ext cx="10009188" cy="973138"/>
          </a:xfrm>
        </p:spPr>
        <p:txBody>
          <a:bodyPr anchor="t" anchorCtr="0">
            <a:normAutofit/>
          </a:bodyPr>
          <a:lstStyle>
            <a:lvl1pPr marL="0" indent="0">
              <a:buFontTx/>
              <a:buNone/>
              <a:defRPr sz="6000" b="0"/>
            </a:lvl1pPr>
          </a:lstStyle>
          <a:p>
            <a:pPr lvl="0"/>
            <a:r>
              <a:rPr lang="cs-CZ" noProof="0"/>
              <a:t>Podnadpis či libovolný text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26316308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861" userDrawn="1">
          <p15:clr>
            <a:srgbClr val="FBAE40"/>
          </p15:clr>
        </p15:guide>
        <p15:guide id="4" orient="horz" pos="2506" userDrawn="1">
          <p15:clr>
            <a:srgbClr val="FBAE40"/>
          </p15:clr>
        </p15:guide>
        <p15:guide id="5" orient="horz" pos="2279" userDrawn="1">
          <p15:clr>
            <a:srgbClr val="FBAE40"/>
          </p15:clr>
        </p15:guide>
        <p15:guide id="6" orient="horz" pos="1666" userDrawn="1">
          <p15:clr>
            <a:srgbClr val="FBAE40"/>
          </p15:clr>
        </p15:guide>
        <p15:guide id="7" orient="horz" pos="1440" userDrawn="1">
          <p15:clr>
            <a:srgbClr val="FBAE40"/>
          </p15:clr>
        </p15:guide>
        <p15:guide id="8" orient="horz" pos="691" userDrawn="1">
          <p15:clr>
            <a:srgbClr val="FBAE40"/>
          </p15:clr>
        </p15:guide>
        <p15:guide id="9" orient="horz" pos="6815" userDrawn="1">
          <p15:clr>
            <a:srgbClr val="FBAE40"/>
          </p15:clr>
        </p15:guide>
        <p15:guide id="11" pos="8224" userDrawn="1">
          <p15:clr>
            <a:srgbClr val="FBAE40"/>
          </p15:clr>
        </p15:guide>
        <p15:guide id="13" pos="7499" userDrawn="1">
          <p15:clr>
            <a:srgbClr val="FBAE40"/>
          </p15:clr>
        </p15:guide>
        <p15:guide id="14" pos="1194" userDrawn="1">
          <p15:clr>
            <a:srgbClr val="FBAE40"/>
          </p15:clr>
        </p15:guide>
        <p15:guide id="15" orient="horz" pos="7495" userDrawn="1">
          <p15:clr>
            <a:srgbClr val="FBAE40"/>
          </p15:clr>
        </p15:guide>
        <p15:guide id="16" orient="horz" pos="466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(číslované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erticle Line Placeholder 2">
            <a:extLst>
              <a:ext uri="{FF2B5EF4-FFF2-40B4-BE49-F238E27FC236}">
                <a16:creationId xmlns:a16="http://schemas.microsoft.com/office/drawing/2014/main" id="{4AEDECCC-9E8E-95E3-90BF-13E164606D0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480527" y="3979862"/>
            <a:ext cx="14400" cy="3420000"/>
          </a:xfrm>
          <a:solidFill>
            <a:schemeClr val="bg2"/>
          </a:solidFill>
        </p:spPr>
        <p:txBody>
          <a:bodyPr anchor="t" anchorCtr="0">
            <a:normAutofit/>
          </a:bodyPr>
          <a:lstStyle>
            <a:lvl1pPr>
              <a:defRPr sz="100"/>
            </a:lvl1pPr>
          </a:lstStyle>
          <a:p>
            <a:pPr lvl="0"/>
            <a:r>
              <a:rPr lang="cs-CZ" noProof="0"/>
              <a:t> </a:t>
            </a:r>
          </a:p>
        </p:txBody>
      </p:sp>
      <p:sp>
        <p:nvSpPr>
          <p:cNvPr id="12" name="Verticle Line Placeholder 1">
            <a:extLst>
              <a:ext uri="{FF2B5EF4-FFF2-40B4-BE49-F238E27FC236}">
                <a16:creationId xmlns:a16="http://schemas.microsoft.com/office/drawing/2014/main" id="{AA26865C-D001-DB1C-C223-3031AE1A0A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19214" y="3979862"/>
            <a:ext cx="14400" cy="3420000"/>
          </a:xfrm>
          <a:solidFill>
            <a:schemeClr val="bg2"/>
          </a:solidFill>
        </p:spPr>
        <p:txBody>
          <a:bodyPr anchor="t" anchorCtr="0">
            <a:normAutofit/>
          </a:bodyPr>
          <a:lstStyle>
            <a:lvl1pPr>
              <a:defRPr sz="100"/>
            </a:lvl1pPr>
          </a:lstStyle>
          <a:p>
            <a:pPr lvl="0"/>
            <a:r>
              <a:rPr lang="cs-CZ" noProof="0"/>
              <a:t> 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2" hasCustomPrompt="1"/>
          </p:nvPr>
        </p:nvSpPr>
        <p:spPr>
          <a:xfrm>
            <a:off x="13056786" y="3979862"/>
            <a:ext cx="10008001" cy="6838951"/>
          </a:xfrm>
        </p:spPr>
        <p:txBody>
          <a:bodyPr/>
          <a:lstStyle>
            <a:lvl1pPr marL="648000" indent="-648000">
              <a:buClr>
                <a:schemeClr val="bg2"/>
              </a:buClr>
              <a:buFont typeface="+mj-lt"/>
              <a:buAutoNum type="arabicPeriod"/>
              <a:defRPr/>
            </a:lvl1pPr>
            <a:lvl2pPr marL="1404000" indent="-756000">
              <a:buClr>
                <a:schemeClr val="bg2"/>
              </a:buClr>
              <a:buFont typeface="+mj-lt"/>
              <a:buAutoNum type="alphaLcParenR"/>
              <a:defRPr/>
            </a:lvl2pPr>
            <a:lvl3pPr marL="2016000">
              <a:defRPr/>
            </a:lvl3pPr>
            <a:lvl4pPr marL="2592000">
              <a:defRPr/>
            </a:lvl4pPr>
            <a:lvl5pPr marL="3168000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1895475" y="3979862"/>
            <a:ext cx="10008000" cy="6838951"/>
          </a:xfrm>
        </p:spPr>
        <p:txBody>
          <a:bodyPr/>
          <a:lstStyle>
            <a:lvl1pPr marL="648000" indent="-648000">
              <a:buClr>
                <a:schemeClr val="bg2"/>
              </a:buClr>
              <a:buFont typeface="+mj-lt"/>
              <a:buAutoNum type="arabicPeriod"/>
              <a:defRPr/>
            </a:lvl1pPr>
            <a:lvl2pPr marL="1404000" indent="-756000">
              <a:buClr>
                <a:schemeClr val="bg2"/>
              </a:buClr>
              <a:buFont typeface="+mj-lt"/>
              <a:buAutoNum type="alphaLcParenR"/>
              <a:defRPr/>
            </a:lvl2pPr>
            <a:lvl3pPr marL="2016000">
              <a:defRPr/>
            </a:lvl3pPr>
            <a:lvl4pPr marL="2592000">
              <a:defRPr/>
            </a:lvl4pPr>
            <a:lvl5pPr marL="3168000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11" name="Subtitle Placeholder 2">
            <a:extLst>
              <a:ext uri="{FF2B5EF4-FFF2-40B4-BE49-F238E27FC236}">
                <a16:creationId xmlns:a16="http://schemas.microsoft.com/office/drawing/2014/main" id="{0623B429-70AB-A691-275E-43B0C2FB3C6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055600" y="2644776"/>
            <a:ext cx="10009187" cy="973138"/>
          </a:xfrm>
        </p:spPr>
        <p:txBody>
          <a:bodyPr anchor="t" anchorCtr="0">
            <a:normAutofit/>
          </a:bodyPr>
          <a:lstStyle>
            <a:lvl1pPr marL="0" indent="0">
              <a:buFontTx/>
              <a:buNone/>
              <a:defRPr sz="6000" b="0"/>
            </a:lvl1pPr>
          </a:lstStyle>
          <a:p>
            <a:pPr lvl="0"/>
            <a:r>
              <a:rPr lang="cs-CZ" noProof="0"/>
              <a:t>Podnadpis či libovolný text</a:t>
            </a:r>
          </a:p>
        </p:txBody>
      </p:sp>
      <p:sp>
        <p:nvSpPr>
          <p:cNvPr id="10" name="Subtitle Placeholder 1">
            <a:extLst>
              <a:ext uri="{FF2B5EF4-FFF2-40B4-BE49-F238E27FC236}">
                <a16:creationId xmlns:a16="http://schemas.microsoft.com/office/drawing/2014/main" id="{8CC5483B-367B-ABF2-C98E-3D4AD6BAE0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95475" y="2644776"/>
            <a:ext cx="10009188" cy="973138"/>
          </a:xfrm>
        </p:spPr>
        <p:txBody>
          <a:bodyPr anchor="t" anchorCtr="0">
            <a:normAutofit/>
          </a:bodyPr>
          <a:lstStyle>
            <a:lvl1pPr marL="0" indent="0">
              <a:buFontTx/>
              <a:buNone/>
              <a:defRPr sz="6000" b="0"/>
            </a:lvl1pPr>
          </a:lstStyle>
          <a:p>
            <a:pPr lvl="0"/>
            <a:r>
              <a:rPr lang="cs-CZ" noProof="0"/>
              <a:t>Podnadpis či libovolný text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1010573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861" userDrawn="1">
          <p15:clr>
            <a:srgbClr val="FBAE40"/>
          </p15:clr>
        </p15:guide>
        <p15:guide id="3" pos="13282" userDrawn="1">
          <p15:clr>
            <a:srgbClr val="FBAE40"/>
          </p15:clr>
        </p15:guide>
        <p15:guide id="4" orient="horz" pos="2506" userDrawn="1">
          <p15:clr>
            <a:srgbClr val="FBAE40"/>
          </p15:clr>
        </p15:guide>
        <p15:guide id="5" orient="horz" pos="2279" userDrawn="1">
          <p15:clr>
            <a:srgbClr val="FBAE40"/>
          </p15:clr>
        </p15:guide>
        <p15:guide id="6" orient="horz" pos="1666" userDrawn="1">
          <p15:clr>
            <a:srgbClr val="FBAE40"/>
          </p15:clr>
        </p15:guide>
        <p15:guide id="7" orient="horz" pos="1440" userDrawn="1">
          <p15:clr>
            <a:srgbClr val="FBAE40"/>
          </p15:clr>
        </p15:guide>
        <p15:guide id="8" orient="horz" pos="691" userDrawn="1">
          <p15:clr>
            <a:srgbClr val="FBAE40"/>
          </p15:clr>
        </p15:guide>
        <p15:guide id="9" orient="horz" pos="6815" userDrawn="1">
          <p15:clr>
            <a:srgbClr val="FBAE40"/>
          </p15:clr>
        </p15:guide>
        <p15:guide id="11" pos="8224" userDrawn="1">
          <p15:clr>
            <a:srgbClr val="FBAE40"/>
          </p15:clr>
        </p15:guide>
        <p15:guide id="13" pos="7499" userDrawn="1">
          <p15:clr>
            <a:srgbClr val="FBAE40"/>
          </p15:clr>
        </p15:guide>
        <p15:guide id="14" pos="1194" userDrawn="1">
          <p15:clr>
            <a:srgbClr val="FBAE40"/>
          </p15:clr>
        </p15:guide>
        <p15:guide id="15" orient="horz" pos="7495" userDrawn="1">
          <p15:clr>
            <a:srgbClr val="FBAE40"/>
          </p15:clr>
        </p15:guide>
        <p15:guide id="16" orient="horz" pos="466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Verticle Line Placeholder 3">
            <a:extLst>
              <a:ext uri="{FF2B5EF4-FFF2-40B4-BE49-F238E27FC236}">
                <a16:creationId xmlns:a16="http://schemas.microsoft.com/office/drawing/2014/main" id="{A8B38789-CB30-4371-7CB5-B3FE4B3ACBE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186936" y="3979862"/>
            <a:ext cx="14400" cy="3420000"/>
          </a:xfrm>
          <a:solidFill>
            <a:schemeClr val="bg2"/>
          </a:solidFill>
        </p:spPr>
        <p:txBody>
          <a:bodyPr anchor="t" anchorCtr="0">
            <a:normAutofit/>
          </a:bodyPr>
          <a:lstStyle>
            <a:lvl1pPr>
              <a:defRPr sz="100"/>
            </a:lvl1pPr>
          </a:lstStyle>
          <a:p>
            <a:pPr lvl="0"/>
            <a:r>
              <a:rPr lang="cs-CZ" noProof="0"/>
              <a:t> </a:t>
            </a:r>
          </a:p>
        </p:txBody>
      </p:sp>
      <p:sp>
        <p:nvSpPr>
          <p:cNvPr id="13" name="Verticle Line Placeholder 2">
            <a:extLst>
              <a:ext uri="{FF2B5EF4-FFF2-40B4-BE49-F238E27FC236}">
                <a16:creationId xmlns:a16="http://schemas.microsoft.com/office/drawing/2014/main" id="{4AEDECCC-9E8E-95E3-90BF-13E164606D0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72799" y="3980466"/>
            <a:ext cx="14400" cy="3420000"/>
          </a:xfrm>
          <a:solidFill>
            <a:schemeClr val="bg2"/>
          </a:solidFill>
        </p:spPr>
        <p:txBody>
          <a:bodyPr anchor="t" anchorCtr="0">
            <a:normAutofit/>
          </a:bodyPr>
          <a:lstStyle>
            <a:lvl1pPr>
              <a:defRPr sz="100"/>
            </a:lvl1pPr>
          </a:lstStyle>
          <a:p>
            <a:pPr lvl="0"/>
            <a:r>
              <a:rPr lang="cs-CZ" noProof="0"/>
              <a:t> </a:t>
            </a:r>
          </a:p>
        </p:txBody>
      </p:sp>
      <p:sp>
        <p:nvSpPr>
          <p:cNvPr id="12" name="Verticle Line Placeholder 1">
            <a:extLst>
              <a:ext uri="{FF2B5EF4-FFF2-40B4-BE49-F238E27FC236}">
                <a16:creationId xmlns:a16="http://schemas.microsoft.com/office/drawing/2014/main" id="{AA26865C-D001-DB1C-C223-3031AE1A0A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19214" y="3979863"/>
            <a:ext cx="14400" cy="3420000"/>
          </a:xfrm>
          <a:solidFill>
            <a:schemeClr val="bg2"/>
          </a:solidFill>
        </p:spPr>
        <p:txBody>
          <a:bodyPr anchor="t" anchorCtr="0">
            <a:normAutofit/>
          </a:bodyPr>
          <a:lstStyle>
            <a:lvl1pPr>
              <a:defRPr sz="100"/>
            </a:lvl1pPr>
          </a:lstStyle>
          <a:p>
            <a:pPr lvl="0"/>
            <a:r>
              <a:rPr lang="cs-CZ" noProof="0"/>
              <a:t> 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E3D48814-5869-9448-E271-20482D179A63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16764785" y="3980465"/>
            <a:ext cx="6300000" cy="6838348"/>
          </a:xfrm>
        </p:spPr>
        <p:txBody>
          <a:bodyPr/>
          <a:lstStyle/>
          <a:p>
            <a:pPr lvl="0"/>
            <a:r>
              <a:rPr lang="cs-CZ" noProof="0"/>
              <a:t>Kliknutím vložíte text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2" hasCustomPrompt="1"/>
          </p:nvPr>
        </p:nvSpPr>
        <p:spPr>
          <a:xfrm>
            <a:off x="9349062" y="3980465"/>
            <a:ext cx="6264000" cy="6838348"/>
          </a:xfrm>
        </p:spPr>
        <p:txBody>
          <a:bodyPr/>
          <a:lstStyle/>
          <a:p>
            <a:pPr lvl="0"/>
            <a:r>
              <a:rPr lang="cs-CZ" noProof="0"/>
              <a:t>Kliknutím vložíte text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1895475" y="3979863"/>
            <a:ext cx="6300000" cy="683834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19" name="Subtitle Placeholder 3">
            <a:extLst>
              <a:ext uri="{FF2B5EF4-FFF2-40B4-BE49-F238E27FC236}">
                <a16:creationId xmlns:a16="http://schemas.microsoft.com/office/drawing/2014/main" id="{57CF8CD5-C68F-A5F8-1B75-1BEE296B6F8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764786" y="2644775"/>
            <a:ext cx="6300000" cy="973138"/>
          </a:xfrm>
        </p:spPr>
        <p:txBody>
          <a:bodyPr anchor="t" anchorCtr="0">
            <a:normAutofit/>
          </a:bodyPr>
          <a:lstStyle>
            <a:lvl1pPr marL="0" indent="0">
              <a:buFontTx/>
              <a:buNone/>
              <a:defRPr sz="6000" b="0"/>
            </a:lvl1pPr>
          </a:lstStyle>
          <a:p>
            <a:pPr lvl="0"/>
            <a:r>
              <a:rPr lang="cs-CZ" noProof="0"/>
              <a:t>Podnadpis</a:t>
            </a:r>
          </a:p>
        </p:txBody>
      </p:sp>
      <p:sp>
        <p:nvSpPr>
          <p:cNvPr id="11" name="Subtitle Placeholder 2">
            <a:extLst>
              <a:ext uri="{FF2B5EF4-FFF2-40B4-BE49-F238E27FC236}">
                <a16:creationId xmlns:a16="http://schemas.microsoft.com/office/drawing/2014/main" id="{0623B429-70AB-A691-275E-43B0C2FB3C6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49063" y="2644775"/>
            <a:ext cx="6264000" cy="973138"/>
          </a:xfrm>
        </p:spPr>
        <p:txBody>
          <a:bodyPr anchor="t" anchorCtr="0">
            <a:normAutofit/>
          </a:bodyPr>
          <a:lstStyle>
            <a:lvl1pPr marL="0" indent="0">
              <a:buFontTx/>
              <a:buNone/>
              <a:defRPr sz="6000" b="0"/>
            </a:lvl1pPr>
          </a:lstStyle>
          <a:p>
            <a:pPr lvl="0"/>
            <a:r>
              <a:rPr lang="cs-CZ" noProof="0"/>
              <a:t>Podnadpis</a:t>
            </a:r>
          </a:p>
        </p:txBody>
      </p:sp>
      <p:sp>
        <p:nvSpPr>
          <p:cNvPr id="10" name="Subtitle Placeholder 1">
            <a:extLst>
              <a:ext uri="{FF2B5EF4-FFF2-40B4-BE49-F238E27FC236}">
                <a16:creationId xmlns:a16="http://schemas.microsoft.com/office/drawing/2014/main" id="{8CC5483B-367B-ABF2-C98E-3D4AD6BAE0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95477" y="2644775"/>
            <a:ext cx="6300000" cy="973138"/>
          </a:xfrm>
        </p:spPr>
        <p:txBody>
          <a:bodyPr anchor="t" anchorCtr="0">
            <a:normAutofit/>
          </a:bodyPr>
          <a:lstStyle>
            <a:lvl1pPr marL="0" indent="0">
              <a:buFontTx/>
              <a:buNone/>
              <a:defRPr sz="6000" b="0"/>
            </a:lvl1pPr>
          </a:lstStyle>
          <a:p>
            <a:pPr lvl="0"/>
            <a:r>
              <a:rPr lang="cs-CZ" noProof="0"/>
              <a:t>Podnadpis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23830117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194" userDrawn="1">
          <p15:clr>
            <a:srgbClr val="FBAE40"/>
          </p15:clr>
        </p15:guide>
        <p15:guide id="3" pos="13282" userDrawn="1">
          <p15:clr>
            <a:srgbClr val="FBAE40"/>
          </p15:clr>
        </p15:guide>
        <p15:guide id="4" orient="horz" pos="2506" userDrawn="1">
          <p15:clr>
            <a:srgbClr val="FBAE40"/>
          </p15:clr>
        </p15:guide>
        <p15:guide id="5" orient="horz" pos="2279" userDrawn="1">
          <p15:clr>
            <a:srgbClr val="FBAE40"/>
          </p15:clr>
        </p15:guide>
        <p15:guide id="6" orient="horz" pos="1666" userDrawn="1">
          <p15:clr>
            <a:srgbClr val="FBAE40"/>
          </p15:clr>
        </p15:guide>
        <p15:guide id="7" orient="horz" pos="1440" userDrawn="1">
          <p15:clr>
            <a:srgbClr val="FBAE40"/>
          </p15:clr>
        </p15:guide>
        <p15:guide id="8" orient="horz" pos="691" userDrawn="1">
          <p15:clr>
            <a:srgbClr val="FBAE40"/>
          </p15:clr>
        </p15:guide>
        <p15:guide id="9" orient="horz" pos="6815" userDrawn="1">
          <p15:clr>
            <a:srgbClr val="FBAE40"/>
          </p15:clr>
        </p15:guide>
        <p15:guide id="14" pos="9835" userDrawn="1">
          <p15:clr>
            <a:srgbClr val="FBAE40"/>
          </p15:clr>
        </p15:guide>
        <p15:guide id="15" pos="5525" userDrawn="1">
          <p15:clr>
            <a:srgbClr val="FBAE40"/>
          </p15:clr>
        </p15:guide>
        <p15:guide id="16" pos="10197" userDrawn="1">
          <p15:clr>
            <a:srgbClr val="FBAE40"/>
          </p15:clr>
        </p15:guide>
        <p15:guide id="18" pos="5888" userDrawn="1">
          <p15:clr>
            <a:srgbClr val="FBAE40"/>
          </p15:clr>
        </p15:guide>
        <p15:guide id="19" pos="10560" userDrawn="1">
          <p15:clr>
            <a:srgbClr val="FBAE40"/>
          </p15:clr>
        </p15:guide>
        <p15:guide id="20" pos="5163" userDrawn="1">
          <p15:clr>
            <a:srgbClr val="FBAE40"/>
          </p15:clr>
        </p15:guide>
        <p15:guide id="22" pos="12919" userDrawn="1">
          <p15:clr>
            <a:srgbClr val="FBAE40"/>
          </p15:clr>
        </p15:guide>
        <p15:guide id="23" orient="horz" pos="7495" userDrawn="1">
          <p15:clr>
            <a:srgbClr val="FBAE40"/>
          </p15:clr>
        </p15:guide>
        <p15:guide id="24" orient="horz" pos="46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jpg"/><Relationship Id="rId30" Type="http://schemas.openxmlformats.org/officeDocument/2006/relationships/image" Target="../media/image4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9214" y="2644775"/>
            <a:ext cx="21745574" cy="81740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noProof="0"/>
              <a:t>Kliknutím vložíte text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19214" y="1096963"/>
            <a:ext cx="21745574" cy="1188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cs-CZ" noProof="0"/>
              <a:t>Kliknutím vložíte nadpis</a:t>
            </a:r>
          </a:p>
        </p:txBody>
      </p:sp>
      <p:pic>
        <p:nvPicPr>
          <p:cNvPr id="5" name="Picture 2" descr="Vysočina • Partner » outdooractive.com"/>
          <p:cNvPicPr>
            <a:picLocks noChangeAspect="1" noChangeArrowheads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5651" y="12298973"/>
            <a:ext cx="2853341" cy="131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 descr="Obsah obrázku text, Písmo, logo, Grafika&#10;&#10;Popis byl vytvořen automaticky">
            <a:extLst>
              <a:ext uri="{FF2B5EF4-FFF2-40B4-BE49-F238E27FC236}">
                <a16:creationId xmlns:a16="http://schemas.microsoft.com/office/drawing/2014/main" id="{4B3CCB69-BEF5-E054-4637-BD712603C86D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58" y="12610193"/>
            <a:ext cx="3738700" cy="689640"/>
          </a:xfrm>
          <a:prstGeom prst="rect">
            <a:avLst/>
          </a:prstGeom>
        </p:spPr>
      </p:pic>
      <p:sp>
        <p:nvSpPr>
          <p:cNvPr id="4" name="AutoShape 2" descr="https://hsoc.cesnet.cz/lib/tpl/hsoc/images/logo.sv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10853738" y="12147535"/>
            <a:ext cx="267652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67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1" r:id="rId2"/>
    <p:sldLayoutId id="2147483687" r:id="rId3"/>
    <p:sldLayoutId id="2147483662" r:id="rId4"/>
    <p:sldLayoutId id="2147483698" r:id="rId5"/>
    <p:sldLayoutId id="2147483703" r:id="rId6"/>
    <p:sldLayoutId id="2147483664" r:id="rId7"/>
    <p:sldLayoutId id="2147483700" r:id="rId8"/>
    <p:sldLayoutId id="2147483675" r:id="rId9"/>
    <p:sldLayoutId id="2147483701" r:id="rId10"/>
    <p:sldLayoutId id="2147483688" r:id="rId11"/>
    <p:sldLayoutId id="2147483663" r:id="rId12"/>
    <p:sldLayoutId id="2147483684" r:id="rId13"/>
    <p:sldLayoutId id="2147483669" r:id="rId14"/>
    <p:sldLayoutId id="2147483685" r:id="rId15"/>
    <p:sldLayoutId id="2147483686" r:id="rId16"/>
    <p:sldLayoutId id="2147483683" r:id="rId17"/>
    <p:sldLayoutId id="2147483693" r:id="rId18"/>
    <p:sldLayoutId id="2147483702" r:id="rId19"/>
    <p:sldLayoutId id="2147483705" r:id="rId20"/>
    <p:sldLayoutId id="2147483666" r:id="rId21"/>
    <p:sldLayoutId id="2147483667" r:id="rId22"/>
    <p:sldLayoutId id="2147483678" r:id="rId23"/>
    <p:sldLayoutId id="2147483689" r:id="rId24"/>
  </p:sldLayoutIdLs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0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576000" indent="-576000" algn="l" defTabSz="1828800" rtl="0" eaLnBrk="1" latinLnBrk="0" hangingPunct="1">
        <a:lnSpc>
          <a:spcPct val="100000"/>
        </a:lnSpc>
        <a:spcBef>
          <a:spcPts val="0"/>
        </a:spcBef>
        <a:buFontTx/>
        <a:buBlip>
          <a:blip r:embed="rId29">
            <a:extLst>
              <a:ext uri="{96DAC541-7B7A-43D3-8B79-37D633B846F1}">
                <asvg:svgBlip xmlns:asvg="http://schemas.microsoft.com/office/drawing/2016/SVG/main" xmlns="" r:embed="rId30"/>
              </a:ext>
            </a:extLst>
          </a:blip>
        </a:buBlip>
        <a:defRPr sz="4800" kern="1200">
          <a:solidFill>
            <a:schemeClr val="tx2"/>
          </a:solidFill>
          <a:latin typeface="+mn-lt"/>
          <a:ea typeface="+mn-ea"/>
          <a:cs typeface="+mn-cs"/>
        </a:defRPr>
      </a:lvl1pPr>
      <a:lvl2pPr marL="1152000" indent="-576000" algn="l" defTabSz="1828800" rtl="0" eaLnBrk="1" latinLnBrk="0" hangingPunct="1">
        <a:lnSpc>
          <a:spcPct val="100000"/>
        </a:lnSpc>
        <a:spcBef>
          <a:spcPts val="0"/>
        </a:spcBef>
        <a:buFontTx/>
        <a:buBlip>
          <a:blip r:embed="rId29">
            <a:extLst>
              <a:ext uri="{96DAC541-7B7A-43D3-8B79-37D633B846F1}">
                <asvg:svgBlip xmlns:asvg="http://schemas.microsoft.com/office/drawing/2016/SVG/main" xmlns="" r:embed="rId30"/>
              </a:ext>
            </a:extLst>
          </a:blip>
        </a:buBlip>
        <a:defRPr sz="4400" kern="1200">
          <a:solidFill>
            <a:schemeClr val="tx2"/>
          </a:solidFill>
          <a:latin typeface="+mn-lt"/>
          <a:ea typeface="+mn-ea"/>
          <a:cs typeface="+mn-cs"/>
        </a:defRPr>
      </a:lvl2pPr>
      <a:lvl3pPr marL="1728000" indent="-576000" algn="l" defTabSz="1828800" rtl="0" eaLnBrk="1" latinLnBrk="0" hangingPunct="1">
        <a:lnSpc>
          <a:spcPct val="100000"/>
        </a:lnSpc>
        <a:spcBef>
          <a:spcPts val="0"/>
        </a:spcBef>
        <a:buFontTx/>
        <a:buBlip>
          <a:blip r:embed="rId29">
            <a:extLst>
              <a:ext uri="{96DAC541-7B7A-43D3-8B79-37D633B846F1}">
                <asvg:svgBlip xmlns:asvg="http://schemas.microsoft.com/office/drawing/2016/SVG/main" xmlns="" r:embed="rId30"/>
              </a:ext>
            </a:extLst>
          </a:blip>
        </a:buBlip>
        <a:defRPr sz="4000" kern="1200">
          <a:solidFill>
            <a:schemeClr val="tx2"/>
          </a:solidFill>
          <a:latin typeface="+mn-lt"/>
          <a:ea typeface="+mn-ea"/>
          <a:cs typeface="+mn-cs"/>
        </a:defRPr>
      </a:lvl3pPr>
      <a:lvl4pPr marL="2304000" indent="-576000" algn="l" defTabSz="1828800" rtl="0" eaLnBrk="1" latinLnBrk="0" hangingPunct="1">
        <a:lnSpc>
          <a:spcPct val="100000"/>
        </a:lnSpc>
        <a:spcBef>
          <a:spcPts val="0"/>
        </a:spcBef>
        <a:buFontTx/>
        <a:buBlip>
          <a:blip r:embed="rId29">
            <a:extLst>
              <a:ext uri="{96DAC541-7B7A-43D3-8B79-37D633B846F1}">
                <asvg:svgBlip xmlns:asvg="http://schemas.microsoft.com/office/drawing/2016/SVG/main" xmlns="" r:embed="rId30"/>
              </a:ext>
            </a:extLst>
          </a:blip>
        </a:buBlip>
        <a:defRPr sz="3600" kern="1200">
          <a:solidFill>
            <a:schemeClr val="tx2"/>
          </a:solidFill>
          <a:latin typeface="+mn-lt"/>
          <a:ea typeface="+mn-ea"/>
          <a:cs typeface="+mn-cs"/>
        </a:defRPr>
      </a:lvl4pPr>
      <a:lvl5pPr marL="2880000" indent="-576000" algn="l" defTabSz="1828800" rtl="0" eaLnBrk="1" latinLnBrk="0" hangingPunct="1">
        <a:lnSpc>
          <a:spcPct val="100000"/>
        </a:lnSpc>
        <a:spcBef>
          <a:spcPts val="0"/>
        </a:spcBef>
        <a:buFontTx/>
        <a:buBlip>
          <a:blip r:embed="rId29">
            <a:extLst>
              <a:ext uri="{96DAC541-7B7A-43D3-8B79-37D633B846F1}">
                <asvg:svgBlip xmlns:asvg="http://schemas.microsoft.com/office/drawing/2016/SVG/main" xmlns="" r:embed="rId30"/>
              </a:ext>
            </a:extLst>
          </a:blip>
        </a:buBlip>
        <a:defRPr sz="3200" kern="1200">
          <a:solidFill>
            <a:schemeClr val="tx2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82880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831" userDrawn="1">
          <p15:clr>
            <a:srgbClr val="F26B43"/>
          </p15:clr>
        </p15:guide>
        <p15:guide id="3" pos="145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sv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7.jpe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://www.rowanet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3.jpeg"/><Relationship Id="rId7" Type="http://schemas.openxmlformats.org/officeDocument/2006/relationships/hyperlink" Target="https://www.rowanet.cz/zabbix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vcr.cz/soubor/provozni-podminky-extranet-cms2-v-1-0-3-docx.aspx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7.jpe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7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7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A6653392-5E72-0E0B-4798-3D37AB7BC74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Podnadpis 2">
            <a:extLst>
              <a:ext uri="{FF2B5EF4-FFF2-40B4-BE49-F238E27FC236}">
                <a16:creationId xmlns:a16="http://schemas.microsoft.com/office/drawing/2014/main" id="{AD2B4D7A-A42E-8058-3D2B-060C7636A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98820" y="8788430"/>
            <a:ext cx="17786351" cy="792000"/>
          </a:xfrm>
        </p:spPr>
        <p:txBody>
          <a:bodyPr>
            <a:noAutofit/>
          </a:bodyPr>
          <a:lstStyle/>
          <a:p>
            <a:r>
              <a:rPr lang="cs-CZ" sz="3600" dirty="0"/>
              <a:t>Martin Procházka</a:t>
            </a:r>
          </a:p>
          <a:p>
            <a:r>
              <a:rPr lang="cs-CZ" sz="3600" dirty="0"/>
              <a:t>Petr Pavlinec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E8E966C-D3ED-C165-154F-12D2573C1B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98822" y="7218362"/>
            <a:ext cx="16687349" cy="1365801"/>
          </a:xfrm>
        </p:spPr>
        <p:txBody>
          <a:bodyPr>
            <a:normAutofit/>
          </a:bodyPr>
          <a:lstStyle/>
          <a:p>
            <a:r>
              <a:rPr lang="cs-CZ" sz="7500" dirty="0"/>
              <a:t>Sítě </a:t>
            </a:r>
            <a:r>
              <a:rPr lang="cs-CZ" sz="7500" dirty="0" smtClean="0"/>
              <a:t>pro zdravotnictví</a:t>
            </a:r>
            <a:endParaRPr lang="cs-CZ" sz="7500" dirty="0"/>
          </a:p>
        </p:txBody>
      </p:sp>
      <p:pic>
        <p:nvPicPr>
          <p:cNvPr id="4098" name="Picture 2" descr="Vysočina • Partner » outdooractive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4149" y="1343722"/>
            <a:ext cx="6075649" cy="279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 descr="Obsah obrázku text, Písmo, logo, Grafika&#10;&#10;Popis byl vytvořen automaticky">
            <a:extLst>
              <a:ext uri="{FF2B5EF4-FFF2-40B4-BE49-F238E27FC236}">
                <a16:creationId xmlns:a16="http://schemas.microsoft.com/office/drawing/2014/main" id="{4B3CCB69-BEF5-E054-4637-BD712603C8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404" y="2669087"/>
            <a:ext cx="7960854" cy="1468458"/>
          </a:xfrm>
          <a:prstGeom prst="rect">
            <a:avLst/>
          </a:prstGeom>
        </p:spPr>
      </p:pic>
      <p:pic>
        <p:nvPicPr>
          <p:cNvPr id="8" name="Obrázek 7" descr="Obsah obrázku text, Písmo, logo, Grafika&#10;&#10;Popis byl vytvořen automaticky">
            <a:extLst>
              <a:ext uri="{FF2B5EF4-FFF2-40B4-BE49-F238E27FC236}">
                <a16:creationId xmlns:a16="http://schemas.microsoft.com/office/drawing/2014/main" id="{5A806A28-4DED-BBC6-A2CF-06341AFE1CC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921" y="11664980"/>
            <a:ext cx="1748337" cy="32249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317174" y="9988062"/>
            <a:ext cx="34709199" cy="393220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038557" y="10088130"/>
            <a:ext cx="5895227" cy="314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74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Logo SUKL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3775" y="12431713"/>
            <a:ext cx="2256622" cy="82708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inisterstvo zdravotnictví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1616" y="12431713"/>
            <a:ext cx="1770784" cy="92755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60734" y="12450564"/>
            <a:ext cx="1033463" cy="967751"/>
          </a:xfrm>
          <a:prstGeom prst="rect">
            <a:avLst/>
          </a:prstGeom>
        </p:spPr>
      </p:pic>
      <p:sp>
        <p:nvSpPr>
          <p:cNvPr id="9" name="AutoShape 2" descr="https://hsoc.cesnet.cz/lib/tpl/hsoc/images/logo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" name="Obrázek 2" descr="Obsah obrázku text, Písmo, logo, Grafika&#10;&#10;Popis byl vytvořen automaticky">
            <a:extLst>
              <a:ext uri="{FF2B5EF4-FFF2-40B4-BE49-F238E27FC236}">
                <a16:creationId xmlns:a16="http://schemas.microsoft.com/office/drawing/2014/main" id="{629AE508-9253-64CE-FB55-9A1944F0F58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921" y="11664980"/>
            <a:ext cx="1748337" cy="322498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225934" y="827038"/>
            <a:ext cx="2069621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5400" b="1" dirty="0" smtClean="0">
                <a:latin typeface="aptos"/>
                <a:ea typeface="Calibri" panose="020F0502020204030204" pitchFamily="34" charset="0"/>
                <a:cs typeface="Times New Roman" panose="02020603050405020304" pitchFamily="18" charset="0"/>
              </a:rPr>
              <a:t>Služby které </a:t>
            </a:r>
            <a:r>
              <a:rPr lang="cs-CZ" sz="5400" b="1" u="sng" dirty="0" smtClean="0">
                <a:latin typeface="aptos"/>
                <a:ea typeface="Calibri" panose="020F0502020204030204" pitchFamily="34" charset="0"/>
                <a:cs typeface="Times New Roman" panose="02020603050405020304" pitchFamily="18" charset="0"/>
              </a:rPr>
              <a:t>budou</a:t>
            </a:r>
            <a:r>
              <a:rPr lang="cs-CZ" sz="5400" b="1" dirty="0" smtClean="0">
                <a:latin typeface="aptos"/>
                <a:ea typeface="Calibri" panose="020F0502020204030204" pitchFamily="34" charset="0"/>
                <a:cs typeface="Times New Roman" panose="02020603050405020304" pitchFamily="18" charset="0"/>
              </a:rPr>
              <a:t> (snad) dostupné v CMS pro nemocnice (Extranet zdravotnictví)</a:t>
            </a:r>
            <a:endParaRPr lang="cs-CZ" sz="5400" dirty="0"/>
          </a:p>
        </p:txBody>
      </p:sp>
      <p:sp>
        <p:nvSpPr>
          <p:cNvPr id="10" name="Obdélník 9"/>
          <p:cNvSpPr/>
          <p:nvPr/>
        </p:nvSpPr>
        <p:spPr>
          <a:xfrm>
            <a:off x="1225934" y="3475415"/>
            <a:ext cx="15268264" cy="9694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b="1" dirty="0" err="1" smtClean="0">
                <a:latin typeface="aptos"/>
                <a:ea typeface="Calibri" panose="020F0502020204030204" pitchFamily="34" charset="0"/>
                <a:cs typeface="Times New Roman" panose="02020603050405020304" pitchFamily="18" charset="0"/>
              </a:rPr>
              <a:t>eRecept</a:t>
            </a:r>
            <a:r>
              <a:rPr lang="cs-CZ" b="1" dirty="0" smtClean="0">
                <a:latin typeface="aptos"/>
                <a:ea typeface="Calibri" panose="020F0502020204030204" pitchFamily="34" charset="0"/>
                <a:cs typeface="Times New Roman" panose="02020603050405020304" pitchFamily="18" charset="0"/>
              </a:rPr>
              <a:t> (SUKL) – </a:t>
            </a:r>
            <a:r>
              <a:rPr lang="cs-CZ" dirty="0" smtClean="0">
                <a:latin typeface="aptos"/>
                <a:ea typeface="Calibri" panose="020F0502020204030204" pitchFamily="34" charset="0"/>
                <a:cs typeface="Times New Roman" panose="02020603050405020304" pitchFamily="18" charset="0"/>
              </a:rPr>
              <a:t>vyčítání </a:t>
            </a:r>
            <a:r>
              <a:rPr lang="cs-CZ" dirty="0" err="1" smtClean="0">
                <a:latin typeface="aptos"/>
                <a:ea typeface="Calibri" panose="020F0502020204030204" pitchFamily="34" charset="0"/>
                <a:cs typeface="Times New Roman" panose="02020603050405020304" pitchFamily="18" charset="0"/>
              </a:rPr>
              <a:t>eReceptů</a:t>
            </a:r>
            <a:r>
              <a:rPr lang="cs-CZ" dirty="0" smtClean="0">
                <a:latin typeface="aptos"/>
                <a:ea typeface="Calibri" panose="020F0502020204030204" pitchFamily="34" charset="0"/>
                <a:cs typeface="Times New Roman" panose="02020603050405020304" pitchFamily="18" charset="0"/>
              </a:rPr>
              <a:t> už v CMS je, API pro vystavování v roce 2025</a:t>
            </a:r>
          </a:p>
          <a:p>
            <a:pPr marL="685800" indent="-685800">
              <a:buFont typeface="Wingdings" panose="05000000000000000000" pitchFamily="2" charset="2"/>
              <a:buChar char="§"/>
            </a:pPr>
            <a:endParaRPr lang="cs-CZ" dirty="0">
              <a:latin typeface="aptos"/>
              <a:cs typeface="Times New Roman" panose="02020603050405020304" pitchFamily="18" charset="0"/>
            </a:endParaRPr>
          </a:p>
          <a:p>
            <a:pPr marL="685800" indent="-685800">
              <a:buFont typeface="Wingdings" panose="05000000000000000000" pitchFamily="2" charset="2"/>
              <a:buChar char="§"/>
            </a:pPr>
            <a:endParaRPr lang="cs-CZ" dirty="0" smtClean="0"/>
          </a:p>
          <a:p>
            <a:pPr marL="685800" indent="-68580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b="1" dirty="0" err="1" smtClean="0">
                <a:latin typeface="aptos"/>
                <a:ea typeface="Calibri" panose="020F0502020204030204" pitchFamily="34" charset="0"/>
                <a:cs typeface="Times New Roman" panose="02020603050405020304" pitchFamily="18" charset="0"/>
              </a:rPr>
              <a:t>eNeschopenka</a:t>
            </a:r>
            <a:r>
              <a:rPr lang="cs-CZ" b="1" dirty="0" smtClean="0">
                <a:latin typeface="aptos"/>
                <a:ea typeface="Calibri" panose="020F0502020204030204" pitchFamily="34" charset="0"/>
                <a:cs typeface="Times New Roman" panose="02020603050405020304" pitchFamily="18" charset="0"/>
              </a:rPr>
              <a:t> (CSSZ) </a:t>
            </a:r>
            <a:r>
              <a:rPr lang="cs-CZ" b="1" dirty="0">
                <a:latin typeface="aptos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cs-CZ" dirty="0" smtClean="0">
                <a:latin typeface="aptos"/>
                <a:ea typeface="Calibri" panose="020F0502020204030204" pitchFamily="34" charset="0"/>
                <a:cs typeface="Times New Roman" panose="02020603050405020304" pitchFamily="18" charset="0"/>
              </a:rPr>
              <a:t>probíhá diskuze o modelu, mělo by být publikováno na přelomu 2024/2025</a:t>
            </a:r>
          </a:p>
          <a:p>
            <a:pPr marL="685800" indent="-685800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dirty="0">
              <a:latin typeface="apto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68580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b="1" dirty="0" smtClean="0">
                <a:latin typeface="aptos"/>
                <a:ea typeface="Calibri" panose="020F0502020204030204" pitchFamily="34" charset="0"/>
                <a:cs typeface="Times New Roman" panose="02020603050405020304" pitchFamily="18" charset="0"/>
              </a:rPr>
              <a:t>EZ-Karta </a:t>
            </a:r>
            <a:r>
              <a:rPr lang="cs-CZ" dirty="0" smtClean="0">
                <a:latin typeface="aptos"/>
                <a:ea typeface="Calibri" panose="020F0502020204030204" pitchFamily="34" charset="0"/>
                <a:cs typeface="Times New Roman" panose="02020603050405020304" pitchFamily="18" charset="0"/>
              </a:rPr>
              <a:t>– hotovo vůči NCPeH, možný rozvoj</a:t>
            </a:r>
          </a:p>
          <a:p>
            <a:pPr>
              <a:buClr>
                <a:srgbClr val="00B050"/>
              </a:buClr>
            </a:pPr>
            <a:endParaRPr lang="cs-CZ" dirty="0" smtClean="0">
              <a:latin typeface="apto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68580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b="1" dirty="0" smtClean="0">
                <a:latin typeface="aptos"/>
                <a:ea typeface="Calibri" panose="020F0502020204030204" pitchFamily="34" charset="0"/>
                <a:cs typeface="Times New Roman" panose="02020603050405020304" pitchFamily="18" charset="0"/>
              </a:rPr>
              <a:t>Portál občana </a:t>
            </a:r>
            <a:r>
              <a:rPr lang="cs-CZ" dirty="0" smtClean="0">
                <a:latin typeface="aptos"/>
                <a:ea typeface="Calibri" panose="020F0502020204030204" pitchFamily="34" charset="0"/>
                <a:cs typeface="Times New Roman" panose="02020603050405020304" pitchFamily="18" charset="0"/>
              </a:rPr>
              <a:t>– hotovo přes </a:t>
            </a:r>
            <a:r>
              <a:rPr lang="cs-CZ" dirty="0" err="1" smtClean="0">
                <a:latin typeface="aptos"/>
                <a:ea typeface="Calibri" panose="020F0502020204030204" pitchFamily="34" charset="0"/>
                <a:cs typeface="Times New Roman" panose="02020603050405020304" pitchFamily="18" charset="0"/>
              </a:rPr>
              <a:t>eGSB</a:t>
            </a:r>
            <a:r>
              <a:rPr lang="cs-CZ" dirty="0" smtClean="0">
                <a:latin typeface="aptos"/>
                <a:ea typeface="Calibri" panose="020F0502020204030204" pitchFamily="34" charset="0"/>
                <a:cs typeface="Times New Roman" panose="02020603050405020304" pitchFamily="18" charset="0"/>
              </a:rPr>
              <a:t> vůči NCPeH</a:t>
            </a:r>
            <a:r>
              <a:rPr lang="cs-CZ" dirty="0">
                <a:latin typeface="aptos"/>
                <a:ea typeface="Calibri" panose="020F0502020204030204" pitchFamily="34" charset="0"/>
                <a:cs typeface="Times New Roman" panose="02020603050405020304" pitchFamily="18" charset="0"/>
              </a:rPr>
              <a:t> , možný rozvoj</a:t>
            </a:r>
          </a:p>
          <a:p>
            <a:endParaRPr lang="cs-CZ" dirty="0">
              <a:latin typeface="aptos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21653" y="2396698"/>
            <a:ext cx="4378744" cy="864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109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151120" y="2587927"/>
            <a:ext cx="14081760" cy="4544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ctr">
              <a:buNone/>
            </a:pPr>
            <a:r>
              <a:rPr lang="cs-CZ" sz="7200" dirty="0">
                <a:solidFill>
                  <a:srgbClr val="4C4C4C"/>
                </a:solidFill>
              </a:rPr>
              <a:t>Děkujeme za pozornost !</a:t>
            </a:r>
          </a:p>
          <a:p>
            <a:pPr algn="ctr"/>
            <a:endParaRPr lang="cs-CZ" sz="5400" dirty="0">
              <a:solidFill>
                <a:srgbClr val="4C4C4C"/>
              </a:solidFill>
            </a:endParaRPr>
          </a:p>
          <a:p>
            <a:pPr marL="0" indent="0" algn="ctr">
              <a:buNone/>
            </a:pPr>
            <a:r>
              <a:rPr lang="cs-CZ" sz="5400" dirty="0">
                <a:solidFill>
                  <a:srgbClr val="4C4C4C"/>
                </a:solidFill>
                <a:hlinkClick r:id="rId2"/>
              </a:rPr>
              <a:t>www.rowanet.cz</a:t>
            </a:r>
            <a:endParaRPr lang="cs-CZ" sz="5400" dirty="0">
              <a:solidFill>
                <a:srgbClr val="4C4C4C"/>
              </a:solidFill>
            </a:endParaRPr>
          </a:p>
        </p:txBody>
      </p:sp>
      <p:sp>
        <p:nvSpPr>
          <p:cNvPr id="9" name="AutoShape 2" descr="https://hsoc.cesnet.cz/lib/tpl/hsoc/images/logo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" name="Obrázek 6" descr="Obsah obrázku text, Písmo, logo, Grafika&#10;&#10;Popis byl vytvořen automaticky">
            <a:extLst>
              <a:ext uri="{FF2B5EF4-FFF2-40B4-BE49-F238E27FC236}">
                <a16:creationId xmlns:a16="http://schemas.microsoft.com/office/drawing/2014/main" id="{94EB8C22-E7A7-D479-FC89-68E4803193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7630" y="7910194"/>
            <a:ext cx="6579524" cy="1213658"/>
          </a:xfrm>
          <a:prstGeom prst="rect">
            <a:avLst/>
          </a:prstGeom>
        </p:spPr>
      </p:pic>
      <p:pic>
        <p:nvPicPr>
          <p:cNvPr id="8" name="Obrázek 7" descr="Obsah obrázku text, Písmo, logo, Grafika&#10;&#10;Popis byl vytvořen automaticky">
            <a:extLst>
              <a:ext uri="{FF2B5EF4-FFF2-40B4-BE49-F238E27FC236}">
                <a16:creationId xmlns:a16="http://schemas.microsoft.com/office/drawing/2014/main" id="{B06DCA9A-47A1-3B2D-6C90-2A86857E3E5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921" y="11664980"/>
            <a:ext cx="1748337" cy="322498"/>
          </a:xfrm>
          <a:prstGeom prst="rect">
            <a:avLst/>
          </a:prstGeom>
        </p:spPr>
      </p:pic>
      <p:pic>
        <p:nvPicPr>
          <p:cNvPr id="17" name="Picture 2" descr="Vysočina • Partner » outdooractive.com">
            <a:extLst>
              <a:ext uri="{FF2B5EF4-FFF2-40B4-BE49-F238E27FC236}">
                <a16:creationId xmlns:a16="http://schemas.microsoft.com/office/drawing/2014/main" id="{21E6F897-AED9-72FF-2AE5-FB7783805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295" y="6513283"/>
            <a:ext cx="6075649" cy="279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973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23034" y="539671"/>
            <a:ext cx="8840066" cy="9690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BE2F24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altLang="cs-CZ" sz="4400" b="1" dirty="0">
                <a:solidFill>
                  <a:srgbClr val="516A77"/>
                </a:solidFill>
                <a:latin typeface="Arial" panose="020B0604020202020204" pitchFamily="34" charset="0"/>
              </a:rPr>
              <a:t>Sítě pro zdravotnictví</a:t>
            </a:r>
          </a:p>
          <a:p>
            <a:pPr>
              <a:buClr>
                <a:srgbClr val="BE2F24"/>
              </a:buClr>
              <a:buSzPct val="120000"/>
              <a:buFont typeface="Wingdings" panose="05000000000000000000" pitchFamily="2" charset="2"/>
              <a:buChar char="§"/>
            </a:pPr>
            <a:endParaRPr lang="cs-CZ" altLang="cs-CZ" sz="4400" b="1" dirty="0">
              <a:solidFill>
                <a:srgbClr val="516A77"/>
              </a:solidFill>
              <a:latin typeface="Arial" panose="020B0604020202020204" pitchFamily="34" charset="0"/>
            </a:endParaRPr>
          </a:p>
          <a:p>
            <a:pPr lvl="1">
              <a:buClr>
                <a:srgbClr val="BE2F24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altLang="cs-CZ" sz="4000" dirty="0">
                <a:solidFill>
                  <a:srgbClr val="516A77"/>
                </a:solidFill>
                <a:latin typeface="Arial" panose="020B0604020202020204" pitchFamily="34" charset="0"/>
              </a:rPr>
              <a:t> bezpečně, spolehlivě, vysokokapacitně, s nízkou latencí, mimo veřejný internet</a:t>
            </a:r>
          </a:p>
          <a:p>
            <a:pPr lvl="1">
              <a:buClr>
                <a:srgbClr val="BE2F24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altLang="cs-CZ" sz="4000" dirty="0">
                <a:solidFill>
                  <a:srgbClr val="516A77"/>
                </a:solidFill>
                <a:latin typeface="Arial" panose="020B0604020202020204" pitchFamily="34" charset="0"/>
              </a:rPr>
              <a:t> pod kontrolou zřizovatele/vlastníka</a:t>
            </a:r>
          </a:p>
          <a:p>
            <a:pPr lvl="1">
              <a:buClr>
                <a:srgbClr val="BE2F24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altLang="cs-CZ" sz="4000" dirty="0">
                <a:solidFill>
                  <a:srgbClr val="516A77"/>
                </a:solidFill>
                <a:latin typeface="Arial" panose="020B0604020202020204" pitchFamily="34" charset="0"/>
              </a:rPr>
              <a:t> možnost snadné rekonfigurace pro nové úlohy</a:t>
            </a:r>
          </a:p>
          <a:p>
            <a:pPr lvl="1">
              <a:buClr>
                <a:srgbClr val="BE2F24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altLang="cs-CZ" sz="4000" dirty="0">
                <a:solidFill>
                  <a:srgbClr val="516A77"/>
                </a:solidFill>
                <a:latin typeface="Arial" panose="020B0604020202020204" pitchFamily="34" charset="0"/>
              </a:rPr>
              <a:t> využití služeb </a:t>
            </a:r>
            <a:r>
              <a:rPr lang="cs-CZ" altLang="cs-CZ" sz="4000" dirty="0" err="1">
                <a:solidFill>
                  <a:srgbClr val="516A77"/>
                </a:solidFill>
                <a:latin typeface="Arial" panose="020B0604020202020204" pitchFamily="34" charset="0"/>
              </a:rPr>
              <a:t>Cesnetu</a:t>
            </a:r>
            <a:r>
              <a:rPr lang="cs-CZ" altLang="cs-CZ" sz="4000" dirty="0">
                <a:solidFill>
                  <a:srgbClr val="516A77"/>
                </a:solidFill>
                <a:latin typeface="Arial" panose="020B0604020202020204" pitchFamily="34" charset="0"/>
              </a:rPr>
              <a:t> a státu (KIVS/CMS2)</a:t>
            </a:r>
          </a:p>
          <a:p>
            <a:pPr lvl="1">
              <a:buClr>
                <a:srgbClr val="BE2F24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altLang="cs-CZ" sz="4000" dirty="0">
                <a:solidFill>
                  <a:srgbClr val="516A77"/>
                </a:solidFill>
                <a:latin typeface="Arial" panose="020B0604020202020204" pitchFamily="34" charset="0"/>
              </a:rPr>
              <a:t> návaznost na síťovou logiku EU infrastruktury </a:t>
            </a:r>
            <a:r>
              <a:rPr lang="cs-CZ" altLang="cs-CZ" sz="4000" dirty="0" err="1">
                <a:solidFill>
                  <a:srgbClr val="516A77"/>
                </a:solidFill>
                <a:latin typeface="Arial" panose="020B0604020202020204" pitchFamily="34" charset="0"/>
              </a:rPr>
              <a:t>MyHealth@EU</a:t>
            </a:r>
            <a:endParaRPr lang="cs-CZ" altLang="cs-CZ" sz="4000" dirty="0">
              <a:solidFill>
                <a:srgbClr val="516A77"/>
              </a:solidFill>
              <a:latin typeface="Arial" panose="020B0604020202020204" pitchFamily="34" charset="0"/>
            </a:endParaRPr>
          </a:p>
          <a:p>
            <a:pPr lvl="1">
              <a:buClr>
                <a:srgbClr val="BE2F24"/>
              </a:buClr>
              <a:buSzPct val="120000"/>
              <a:buFont typeface="Wingdings" panose="05000000000000000000" pitchFamily="2" charset="2"/>
              <a:buChar char="§"/>
            </a:pPr>
            <a:endParaRPr lang="cs-CZ" altLang="cs-CZ" sz="4000" dirty="0">
              <a:solidFill>
                <a:srgbClr val="516A77"/>
              </a:solidFill>
              <a:latin typeface="Arial" panose="020B0604020202020204" pitchFamily="34" charset="0"/>
            </a:endParaRPr>
          </a:p>
          <a:p>
            <a:pPr marL="0" indent="0">
              <a:buClr>
                <a:srgbClr val="BE2F24"/>
              </a:buClr>
              <a:buSzPct val="120000"/>
              <a:buNone/>
            </a:pPr>
            <a:endParaRPr lang="cs-CZ" altLang="cs-CZ" sz="4400" b="1" dirty="0">
              <a:solidFill>
                <a:srgbClr val="516A77"/>
              </a:solidFill>
              <a:latin typeface="Arial" panose="020B0604020202020204" pitchFamily="34" charset="0"/>
            </a:endParaRPr>
          </a:p>
          <a:p>
            <a:pPr lvl="1">
              <a:buClr>
                <a:srgbClr val="BE2F24"/>
              </a:buClr>
              <a:buSzPct val="120000"/>
              <a:buFont typeface="Arial" panose="020B0604020202020204" pitchFamily="34" charset="0"/>
              <a:buChar char="•"/>
            </a:pPr>
            <a:endParaRPr lang="cs-CZ" altLang="cs-CZ" sz="4400" b="1" dirty="0">
              <a:solidFill>
                <a:srgbClr val="516A77"/>
              </a:solidFill>
              <a:latin typeface="Arial" panose="020B0604020202020204" pitchFamily="34" charset="0"/>
            </a:endParaRPr>
          </a:p>
          <a:p>
            <a:pPr lvl="1">
              <a:buClr>
                <a:srgbClr val="BE2F24"/>
              </a:buClr>
              <a:buSzPct val="120000"/>
              <a:buFont typeface="Arial" panose="020B0604020202020204" pitchFamily="34" charset="0"/>
              <a:buChar char="•"/>
            </a:pPr>
            <a:endParaRPr lang="cs-CZ" altLang="cs-CZ" sz="4400" b="1" dirty="0">
              <a:solidFill>
                <a:srgbClr val="516A77"/>
              </a:solidFill>
              <a:latin typeface="Arial" panose="020B0604020202020204" pitchFamily="34" charset="0"/>
            </a:endParaRPr>
          </a:p>
          <a:p>
            <a:pPr lvl="1">
              <a:buClr>
                <a:srgbClr val="BE2F24"/>
              </a:buClr>
              <a:buSzPct val="120000"/>
              <a:buFont typeface="Arial" panose="020B0604020202020204" pitchFamily="34" charset="0"/>
              <a:buChar char="•"/>
            </a:pPr>
            <a:endParaRPr lang="cs-CZ" altLang="cs-CZ" sz="4000" dirty="0">
              <a:solidFill>
                <a:srgbClr val="516A77"/>
              </a:solidFill>
              <a:latin typeface="Arial" panose="020B0604020202020204" pitchFamily="34" charset="0"/>
            </a:endParaRPr>
          </a:p>
          <a:p>
            <a:pPr marL="457200" lvl="1" indent="0">
              <a:buClr>
                <a:srgbClr val="BE2F24"/>
              </a:buClr>
              <a:buSzPct val="120000"/>
              <a:buNone/>
            </a:pPr>
            <a:endParaRPr lang="cs-CZ" altLang="cs-CZ" sz="4000" dirty="0">
              <a:solidFill>
                <a:srgbClr val="516A77"/>
              </a:solidFill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3100" y="0"/>
            <a:ext cx="14820900" cy="13913498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00871" y="1028700"/>
            <a:ext cx="3125930" cy="76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55566" y="5729287"/>
            <a:ext cx="2371725" cy="6191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8" name="Picture 4" descr="Logo SUKL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3775" y="12431713"/>
            <a:ext cx="2256622" cy="82708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inisterstvo zdravotnictví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1616" y="12431713"/>
            <a:ext cx="1770784" cy="92755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ogo portál občana - GISportal.cz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3054" y="10229850"/>
            <a:ext cx="2320923" cy="98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460734" y="12450564"/>
            <a:ext cx="1033463" cy="967751"/>
          </a:xfrm>
          <a:prstGeom prst="rect">
            <a:avLst/>
          </a:prstGeom>
        </p:spPr>
      </p:pic>
      <p:pic>
        <p:nvPicPr>
          <p:cNvPr id="1034" name="Picture 10" descr="https://www.helsedirektoratet.no/om-oss/forsoksordninger-og-prosjekter/myhealth-eu-norsk-kontaktpunkt-og-visning-av-helseopplysninger-til-europeiske-borgere/_/image/11711a5e-4521-430c-9272-efc8ee79fed7:067b9cd3014d98646ea47d552f1fa5adb03b4035/width-1200/MyHealth@EU.jpg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1795" y="8422601"/>
            <a:ext cx="2531450" cy="74044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rázek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5475" y="4121596"/>
            <a:ext cx="1350518" cy="62347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076461" y="6479234"/>
            <a:ext cx="3133725" cy="59055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64059" y="2124075"/>
            <a:ext cx="1898035" cy="7841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AutoShape 2" descr="https://hsoc.cesnet.cz/lib/tpl/hsoc/images/logo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864059" y="3314772"/>
            <a:ext cx="1524000" cy="80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508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Logo SUKL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3775" y="12431713"/>
            <a:ext cx="2256622" cy="82708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inisterstvo zdravotnictví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1616" y="12431713"/>
            <a:ext cx="1770784" cy="92755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60734" y="12450564"/>
            <a:ext cx="1033463" cy="967751"/>
          </a:xfrm>
          <a:prstGeom prst="rect">
            <a:avLst/>
          </a:prstGeom>
        </p:spPr>
      </p:pic>
      <p:sp>
        <p:nvSpPr>
          <p:cNvPr id="9" name="AutoShape 2" descr="https://hsoc.cesnet.cz/lib/tpl/hsoc/images/logo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74" name="Picture 2" descr="https://www.rowanet.cz/zabbix/eHEALTH/eMedoc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636587"/>
            <a:ext cx="13716000" cy="1047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www.rowanet.cz/zabbix/eHEALTH/eHNCP_NCP_Sve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7046" y="636587"/>
            <a:ext cx="9470708" cy="62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15162934" y="7200067"/>
            <a:ext cx="8840066" cy="9690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lvl="1" indent="0">
              <a:buClr>
                <a:srgbClr val="BE2F24"/>
              </a:buClr>
              <a:buSzPct val="120000"/>
              <a:buNone/>
            </a:pPr>
            <a:r>
              <a:rPr lang="cs-CZ" altLang="cs-CZ" sz="4000" b="1" i="1" dirty="0">
                <a:solidFill>
                  <a:srgbClr val="516A77"/>
                </a:solidFill>
                <a:latin typeface="Arial" panose="020B0604020202020204" pitchFamily="34" charset="0"/>
              </a:rPr>
              <a:t>…. není toho málo co hlídat</a:t>
            </a:r>
          </a:p>
          <a:p>
            <a:pPr marL="457200" lvl="1" indent="0">
              <a:buClr>
                <a:srgbClr val="BE2F24"/>
              </a:buClr>
              <a:buSzPct val="120000"/>
              <a:buNone/>
            </a:pPr>
            <a:endParaRPr lang="cs-CZ" altLang="cs-CZ" sz="4000" b="1" i="1" dirty="0">
              <a:solidFill>
                <a:srgbClr val="516A77"/>
              </a:solidFill>
              <a:latin typeface="Arial" panose="020B0604020202020204" pitchFamily="34" charset="0"/>
            </a:endParaRPr>
          </a:p>
          <a:p>
            <a:pPr marL="457200" lvl="1" indent="0">
              <a:buClr>
                <a:srgbClr val="BE2F24"/>
              </a:buClr>
              <a:buSzPct val="120000"/>
              <a:buNone/>
            </a:pPr>
            <a:r>
              <a:rPr lang="cs-CZ" altLang="cs-CZ" sz="4000" b="1" i="1" dirty="0">
                <a:solidFill>
                  <a:srgbClr val="516A77"/>
                </a:solidFill>
                <a:latin typeface="Arial" panose="020B0604020202020204" pitchFamily="34" charset="0"/>
                <a:hlinkClick r:id="rId7"/>
              </a:rPr>
              <a:t>https://www.rowanet.cz/zabbix/</a:t>
            </a:r>
            <a:r>
              <a:rPr lang="cs-CZ" altLang="cs-CZ" sz="4000" b="1" i="1" dirty="0">
                <a:solidFill>
                  <a:srgbClr val="516A77"/>
                </a:solidFill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3" name="Obrázek 2" descr="Obsah obrázku text, Písmo, logo, Grafika&#10;&#10;Popis byl vytvořen automaticky">
            <a:extLst>
              <a:ext uri="{FF2B5EF4-FFF2-40B4-BE49-F238E27FC236}">
                <a16:creationId xmlns:a16="http://schemas.microsoft.com/office/drawing/2014/main" id="{629AE508-9253-64CE-FB55-9A1944F0F580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921" y="11664980"/>
            <a:ext cx="1748337" cy="32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46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Logo SUKL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3775" y="12431713"/>
            <a:ext cx="2256622" cy="82708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inisterstvo zdravotnictví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1616" y="12431713"/>
            <a:ext cx="1770784" cy="92755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60734" y="12450564"/>
            <a:ext cx="1033463" cy="967751"/>
          </a:xfrm>
          <a:prstGeom prst="rect">
            <a:avLst/>
          </a:prstGeom>
        </p:spPr>
      </p:pic>
      <p:sp>
        <p:nvSpPr>
          <p:cNvPr id="9" name="AutoShape 2" descr="https://hsoc.cesnet.cz/lib/tpl/hsoc/images/logo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" name="Obrázek 2" descr="Obsah obrázku text, Písmo, logo, Grafika&#10;&#10;Popis byl vytvořen automaticky">
            <a:extLst>
              <a:ext uri="{FF2B5EF4-FFF2-40B4-BE49-F238E27FC236}">
                <a16:creationId xmlns:a16="http://schemas.microsoft.com/office/drawing/2014/main" id="{629AE508-9253-64CE-FB55-9A1944F0F58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921" y="11664980"/>
            <a:ext cx="1748337" cy="322498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225934" y="827038"/>
            <a:ext cx="2069621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latin typeface="aptos"/>
                <a:ea typeface="Calibri" panose="020F0502020204030204" pitchFamily="34" charset="0"/>
                <a:cs typeface="Times New Roman" panose="02020603050405020304" pitchFamily="18" charset="0"/>
              </a:rPr>
              <a:t>Instrukce připojení k CMS2 (Extranet zdravotnictví)</a:t>
            </a:r>
          </a:p>
          <a:p>
            <a:r>
              <a:rPr lang="cs-CZ" dirty="0" smtClean="0">
                <a:latin typeface="apto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u="sng" dirty="0">
                <a:solidFill>
                  <a:srgbClr val="467886"/>
                </a:solidFill>
                <a:latin typeface="aptos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https://www.mvcr.cz/soubor/provozni-podminky-extranet-cms2-v-1-0-3-docx.aspx</a:t>
            </a:r>
            <a:r>
              <a:rPr lang="cs-CZ" dirty="0">
                <a:latin typeface="apto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04375" y="3135361"/>
            <a:ext cx="12982210" cy="793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67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Logo SUKL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3775" y="12431713"/>
            <a:ext cx="2256622" cy="82708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inisterstvo zdravotnictví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1616" y="12431713"/>
            <a:ext cx="1770784" cy="92755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60734" y="12450564"/>
            <a:ext cx="1033463" cy="967751"/>
          </a:xfrm>
          <a:prstGeom prst="rect">
            <a:avLst/>
          </a:prstGeom>
        </p:spPr>
      </p:pic>
      <p:sp>
        <p:nvSpPr>
          <p:cNvPr id="9" name="AutoShape 2" descr="https://hsoc.cesnet.cz/lib/tpl/hsoc/images/logo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" name="Obrázek 2" descr="Obsah obrázku text, Písmo, logo, Grafika&#10;&#10;Popis byl vytvořen automaticky">
            <a:extLst>
              <a:ext uri="{FF2B5EF4-FFF2-40B4-BE49-F238E27FC236}">
                <a16:creationId xmlns:a16="http://schemas.microsoft.com/office/drawing/2014/main" id="{629AE508-9253-64CE-FB55-9A1944F0F58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921" y="11664980"/>
            <a:ext cx="1748337" cy="322498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225934" y="827038"/>
            <a:ext cx="206962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latin typeface="aptos"/>
                <a:ea typeface="Calibri" panose="020F0502020204030204" pitchFamily="34" charset="0"/>
                <a:cs typeface="Times New Roman" panose="02020603050405020304" pitchFamily="18" charset="0"/>
              </a:rPr>
              <a:t>Protokol o připojení k CMS – podmínka NPO a IROP!!!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5527" y="2074996"/>
            <a:ext cx="9891938" cy="1134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554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Logo SUKL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3775" y="12431713"/>
            <a:ext cx="2256622" cy="82708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inisterstvo zdravotnictví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1616" y="12431713"/>
            <a:ext cx="1770784" cy="92755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60734" y="12450564"/>
            <a:ext cx="1033463" cy="967751"/>
          </a:xfrm>
          <a:prstGeom prst="rect">
            <a:avLst/>
          </a:prstGeom>
        </p:spPr>
      </p:pic>
      <p:sp>
        <p:nvSpPr>
          <p:cNvPr id="9" name="AutoShape 2" descr="https://hsoc.cesnet.cz/lib/tpl/hsoc/images/logo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" name="Obrázek 2" descr="Obsah obrázku text, Písmo, logo, Grafika&#10;&#10;Popis byl vytvořen automaticky">
            <a:extLst>
              <a:ext uri="{FF2B5EF4-FFF2-40B4-BE49-F238E27FC236}">
                <a16:creationId xmlns:a16="http://schemas.microsoft.com/office/drawing/2014/main" id="{629AE508-9253-64CE-FB55-9A1944F0F58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921" y="11664980"/>
            <a:ext cx="1748337" cy="322498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225934" y="827038"/>
            <a:ext cx="206962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latin typeface="aptos"/>
                <a:ea typeface="Calibri" panose="020F0502020204030204" pitchFamily="34" charset="0"/>
                <a:cs typeface="Times New Roman" panose="02020603050405020304" pitchFamily="18" charset="0"/>
              </a:rPr>
              <a:t>Služby dostupné v CMS pro nemocnice (Extranet zdravotnictví)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110" y="2073544"/>
            <a:ext cx="19350714" cy="922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907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Logo SUKL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3775" y="12431713"/>
            <a:ext cx="2256622" cy="82708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inisterstvo zdravotnictví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1616" y="12431713"/>
            <a:ext cx="1770784" cy="92755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60734" y="12450564"/>
            <a:ext cx="1033463" cy="967751"/>
          </a:xfrm>
          <a:prstGeom prst="rect">
            <a:avLst/>
          </a:prstGeom>
        </p:spPr>
      </p:pic>
      <p:sp>
        <p:nvSpPr>
          <p:cNvPr id="9" name="AutoShape 2" descr="https://hsoc.cesnet.cz/lib/tpl/hsoc/images/logo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" name="Obrázek 2" descr="Obsah obrázku text, Písmo, logo, Grafika&#10;&#10;Popis byl vytvořen automaticky">
            <a:extLst>
              <a:ext uri="{FF2B5EF4-FFF2-40B4-BE49-F238E27FC236}">
                <a16:creationId xmlns:a16="http://schemas.microsoft.com/office/drawing/2014/main" id="{629AE508-9253-64CE-FB55-9A1944F0F58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921" y="11664980"/>
            <a:ext cx="1748337" cy="322498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225934" y="827038"/>
            <a:ext cx="206962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latin typeface="aptos"/>
                <a:ea typeface="Calibri" panose="020F0502020204030204" pitchFamily="34" charset="0"/>
                <a:cs typeface="Times New Roman" panose="02020603050405020304" pitchFamily="18" charset="0"/>
              </a:rPr>
              <a:t>Služby dostupné v CMS pro nemocnice (Extranet zdravotnictví)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110" y="2073544"/>
            <a:ext cx="19350714" cy="922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516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166" y="611064"/>
            <a:ext cx="20098849" cy="952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90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3406" y="455368"/>
            <a:ext cx="15774132" cy="1129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237612"/>
      </p:ext>
    </p:extLst>
  </p:cSld>
  <p:clrMapOvr>
    <a:masterClrMapping/>
  </p:clrMapOvr>
</p:sld>
</file>

<file path=ppt/theme/theme1.xml><?xml version="1.0" encoding="utf-8"?>
<a:theme xmlns:a="http://schemas.openxmlformats.org/drawingml/2006/main" name="Aricoma PPT 16:9">
  <a:themeElements>
    <a:clrScheme name="Aricoma">
      <a:dk1>
        <a:srgbClr val="000000"/>
      </a:dk1>
      <a:lt1>
        <a:srgbClr val="FFFFFF"/>
      </a:lt1>
      <a:dk2>
        <a:srgbClr val="15185C"/>
      </a:dk2>
      <a:lt2>
        <a:srgbClr val="8D7D54"/>
      </a:lt2>
      <a:accent1>
        <a:srgbClr val="15185C"/>
      </a:accent1>
      <a:accent2>
        <a:srgbClr val="DAC796"/>
      </a:accent2>
      <a:accent3>
        <a:srgbClr val="8D601C"/>
      </a:accent3>
      <a:accent4>
        <a:srgbClr val="227372"/>
      </a:accent4>
      <a:accent5>
        <a:srgbClr val="848EC1"/>
      </a:accent5>
      <a:accent6>
        <a:srgbClr val="BB7AB0"/>
      </a:accent6>
      <a:hlink>
        <a:srgbClr val="15185C"/>
      </a:hlink>
      <a:folHlink>
        <a:srgbClr val="15185C"/>
      </a:folHlink>
    </a:clrScheme>
    <a:fontScheme name="Rubik - Rubik">
      <a:majorFont>
        <a:latin typeface="Rubik"/>
        <a:ea typeface=""/>
        <a:cs typeface=""/>
      </a:majorFont>
      <a:minorFont>
        <a:latin typeface="Rubik"/>
        <a:ea typeface=""/>
        <a:cs typeface="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Aricoma Gold">
      <a:srgbClr val="8D7D54"/>
    </a:custClr>
    <a:custClr name="Aricoma Blue">
      <a:srgbClr val="15185C"/>
    </a:custClr>
    <a:custClr name="Šedá barva pro linie grafů">
      <a:srgbClr val="C6C6C6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Aricoma Blue (výchozí zvýrazňovací barva 1 pro grafy)">
      <a:srgbClr val="15185C"/>
    </a:custClr>
    <a:custClr name="Světle hnědá (výchozí zvýrazňovací barva 2 pro grafy)">
      <a:srgbClr val="DAC796"/>
    </a:custClr>
    <a:custClr name="Hnědá (výchozí zvýrazňovací barva 3 pro grafy)">
      <a:srgbClr val="8D601C"/>
    </a:custClr>
    <a:custClr name="Tmavě zelená (výchozí zvýrazňovací barva 4 pro grafy)">
      <a:srgbClr val="227372"/>
    </a:custClr>
    <a:custClr name="Fialová (výchozí zvýrazňovací barva 5 pro grafy)">
      <a:srgbClr val="848EC1"/>
    </a:custClr>
    <a:custClr name="Růžová (výchozí zvýrazňovací barva 6 pro grafy)">
      <a:srgbClr val="BB7AB0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Tmavě hnědá (jedna z 10 doplňkových barev pro grafy)">
      <a:srgbClr val="403721"/>
    </a:custClr>
    <a:custClr name="Světle hnědá (jedna z 10 doplňkových barev pro grafy)">
      <a:srgbClr val="DAC796"/>
    </a:custClr>
    <a:custClr name="Hnědá (jedna z 10 doplňkových barev pro grafy)">
      <a:srgbClr val="8D601C"/>
    </a:custClr>
    <a:custClr name="Modrá (jedna z 10 doplňkových barev pro grafy)">
      <a:srgbClr val="23468C"/>
    </a:custClr>
    <a:custClr name="Tmavě fialová (jedna z 10 doplňkových barev pro grafy)">
      <a:srgbClr val="545590"/>
    </a:custClr>
    <a:custClr name="Fialová (jedna z 10 doplňkových barev pro grafy)">
      <a:srgbClr val="848EC1"/>
    </a:custClr>
    <a:custClr name="Tmavě zelená (jedna z 10 doplňkových barev pro grafy)">
      <a:srgbClr val="227372"/>
    </a:custClr>
    <a:custClr name="Zelená (jedna z 10 doplňkových barev pro grafy)">
      <a:srgbClr val="699A8B"/>
    </a:custClr>
    <a:custClr name="Tmavě růžová (jedna z 10 doplňkových barev pro grafy)">
      <a:srgbClr val="5B2C5B"/>
    </a:custClr>
    <a:custClr name="Růžová (jedna z 10 doplňkových barev pro grafy)">
      <a:srgbClr val="BB7AB0"/>
    </a:custClr>
  </a:custClrLst>
  <a:extLst>
    <a:ext uri="{05A4C25C-085E-4340-85A3-A5531E510DB2}">
      <thm15:themeFamily xmlns:thm15="http://schemas.microsoft.com/office/thememl/2012/main" name="Aricoma_PPT_16x9_v8_Rubik_CZ.potx" id="{93382993-530B-4110-A030-C9A392BF6813}" vid="{597EFB6F-9402-4A39-9D3F-89AB1DDE1888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ae8986d-1e3c-4295-9b06-c99b8425e196">
      <Terms xmlns="http://schemas.microsoft.com/office/infopath/2007/PartnerControls"/>
    </lcf76f155ced4ddcb4097134ff3c332f>
    <TaxCatchAll xmlns="1616bb78-d342-45b4-8a89-31ef225e390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80B7152DD8F7E489329215D76E043EF" ma:contentTypeVersion="24" ma:contentTypeDescription="Vytvoří nový dokument" ma:contentTypeScope="" ma:versionID="134b554725bf9837e06b3f3d59950f31">
  <xsd:schema xmlns:xsd="http://www.w3.org/2001/XMLSchema" xmlns:xs="http://www.w3.org/2001/XMLSchema" xmlns:p="http://schemas.microsoft.com/office/2006/metadata/properties" xmlns:ns2="cae8986d-1e3c-4295-9b06-c99b8425e196" xmlns:ns3="1616bb78-d342-45b4-8a89-31ef225e390f" targetNamespace="http://schemas.microsoft.com/office/2006/metadata/properties" ma:root="true" ma:fieldsID="a8ab7defc1ceff1914f26c12a5989bbd" ns2:_="" ns3:_="">
    <xsd:import namespace="cae8986d-1e3c-4295-9b06-c99b8425e196"/>
    <xsd:import namespace="1616bb78-d342-45b4-8a89-31ef225e39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TaxCatchAll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e8986d-1e3c-4295-9b06-c99b8425e1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Značky obrázků" ma:readOnly="false" ma:fieldId="{5cf76f15-5ced-4ddc-b409-7134ff3c332f}" ma:taxonomyMulti="true" ma:sspId="d3a85171-f05b-4e59-8767-aa511fe9294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16bb78-d342-45b4-8a89-31ef225e390f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3814f490-8b9f-4001-b68b-a6af064999af}" ma:internalName="TaxCatchAll" ma:showField="CatchAllData" ma:web="1616bb78-d342-45b4-8a89-31ef225e39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4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Po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EF69889-8E2D-4E27-92C5-20528DB185D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C28AFBC-59A9-4195-9831-4B1F480DA097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1616bb78-d342-45b4-8a89-31ef225e390f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cae8986d-1e3c-4295-9b06-c99b8425e196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239C677-A2B1-493A-AD27-F47E80DE433B}">
  <ds:schemaRefs>
    <ds:schemaRef ds:uri="1616bb78-d342-45b4-8a89-31ef225e390f"/>
    <ds:schemaRef ds:uri="cae8986d-1e3c-4295-9b06-c99b8425e19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4909</TotalTime>
  <Words>179</Words>
  <Application>Microsoft Office PowerPoint</Application>
  <PresentationFormat>Vlastní</PresentationFormat>
  <Paragraphs>34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9" baseType="lpstr">
      <vt:lpstr>aptos</vt:lpstr>
      <vt:lpstr>Arial</vt:lpstr>
      <vt:lpstr>Calibri</vt:lpstr>
      <vt:lpstr>Rubik</vt:lpstr>
      <vt:lpstr>Rubik Medium</vt:lpstr>
      <vt:lpstr>Times New Roman</vt:lpstr>
      <vt:lpstr>Wingdings</vt:lpstr>
      <vt:lpstr>Aricoma PPT 16:9</vt:lpstr>
      <vt:lpstr>Sítě pro zdravotnictví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Produktové tipy a novinky</dc:title>
  <dc:creator>Michal Jakub</dc:creator>
  <cp:lastModifiedBy>Pavlinec Petr Ing.</cp:lastModifiedBy>
  <cp:revision>30</cp:revision>
  <dcterms:created xsi:type="dcterms:W3CDTF">2024-01-31T12:21:51Z</dcterms:created>
  <dcterms:modified xsi:type="dcterms:W3CDTF">2024-10-18T08:25:26Z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0x010100880B7152DD8F7E489329215D76E043EF</vt:lpwstr>
  </property>
  <property fmtid="{D5CDD505-2E9C-101B-9397-08002B2CF9AE}" pid="3" name="MSIP_Label_82a99ebc-0f39-4fac-abab-b8d6469272ed_Enabled">
    <vt:lpwstr>true</vt:lpwstr>
  </property>
  <property fmtid="{D5CDD505-2E9C-101B-9397-08002B2CF9AE}" pid="4" name="MSIP_Label_82a99ebc-0f39-4fac-abab-b8d6469272ed_SetDate">
    <vt:lpwstr>2024-02-02T06:37:25Z</vt:lpwstr>
  </property>
  <property fmtid="{D5CDD505-2E9C-101B-9397-08002B2CF9AE}" pid="5" name="MSIP_Label_82a99ebc-0f39-4fac-abab-b8d6469272ed_Method">
    <vt:lpwstr>Standard</vt:lpwstr>
  </property>
  <property fmtid="{D5CDD505-2E9C-101B-9397-08002B2CF9AE}" pid="6" name="MSIP_Label_82a99ebc-0f39-4fac-abab-b8d6469272ed_Name">
    <vt:lpwstr>Interní informace (Internal use)</vt:lpwstr>
  </property>
  <property fmtid="{D5CDD505-2E9C-101B-9397-08002B2CF9AE}" pid="7" name="MSIP_Label_82a99ebc-0f39-4fac-abab-b8d6469272ed_SiteId">
    <vt:lpwstr>0e9caf50-a549-4565-9c6d-4dc78e847c80</vt:lpwstr>
  </property>
  <property fmtid="{D5CDD505-2E9C-101B-9397-08002B2CF9AE}" pid="8" name="MSIP_Label_82a99ebc-0f39-4fac-abab-b8d6469272ed_ActionId">
    <vt:lpwstr>cc990f14-7708-47d5-b8d7-1b7e1fbdbb8a</vt:lpwstr>
  </property>
  <property fmtid="{D5CDD505-2E9C-101B-9397-08002B2CF9AE}" pid="9" name="MSIP_Label_82a99ebc-0f39-4fac-abab-b8d6469272ed_ContentBits">
    <vt:lpwstr>0</vt:lpwstr>
  </property>
  <property fmtid="{D5CDD505-2E9C-101B-9397-08002B2CF9AE}" pid="10" name="MediaServiceImageTags">
    <vt:lpwstr/>
  </property>
</Properties>
</file>